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73" r:id="rId12"/>
    <p:sldId id="266" r:id="rId13"/>
    <p:sldId id="267" r:id="rId14"/>
    <p:sldId id="268" r:id="rId15"/>
    <p:sldId id="269" r:id="rId16"/>
    <p:sldId id="270" r:id="rId17"/>
    <p:sldId id="274" r:id="rId18"/>
    <p:sldId id="271" r:id="rId19"/>
    <p:sldId id="276" r:id="rId20"/>
    <p:sldId id="275"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72" r:id="rId4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660066"/>
    <a:srgbClr val="CC66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2688" autoAdjust="0"/>
    <p:restoredTop sz="92479" autoAdjust="0"/>
  </p:normalViewPr>
  <p:slideViewPr>
    <p:cSldViewPr>
      <p:cViewPr>
        <p:scale>
          <a:sx n="100" d="100"/>
          <a:sy n="100" d="100"/>
        </p:scale>
        <p:origin x="-114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01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en-US"/>
          </a:p>
        </p:txBody>
      </p:sp>
      <p:sp>
        <p:nvSpPr>
          <p:cNvPr id="2560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9"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B12028F6-C731-4E9F-9EB5-F9B142A35D67}" type="slidenum">
              <a:rPr lang="en-US"/>
              <a:pPr>
                <a:defRPr/>
              </a:pPr>
              <a:t>‹#›</a:t>
            </a:fld>
            <a:endParaRPr lang="en-US"/>
          </a:p>
        </p:txBody>
      </p:sp>
    </p:spTree>
    <p:extLst>
      <p:ext uri="{BB962C8B-B14F-4D97-AF65-F5344CB8AC3E}">
        <p14:creationId xmlns:p14="http://schemas.microsoft.com/office/powerpoint/2010/main" val="22899350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plus.about.com/od/beginnerctutoria1/glossary/bldef-preprocessor.htm"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cplus.about.com/od/beginnerctutoria1/glossary/bldef-declaration.htm" TargetMode="External"/><Relationship Id="rId4" Type="http://schemas.openxmlformats.org/officeDocument/2006/relationships/hyperlink" Target="http://cplus.about.com/od/beginnerctutoria1/glossary/bldef-include.htm"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cplus.about.com/od/beginnerctutoria1/glossary/bldef-function.htm"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cplus.about.com/od/beginnerctutoria1/glossary/bldef-void.htm"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p:spPr>
        <p:txBody>
          <a:bodyPr/>
          <a:lstStyle/>
          <a:p>
            <a:endParaRPr lang="en-US" smtClean="0">
              <a:latin typeface="Times New Roman" pitchFamily="18" charset="0"/>
            </a:endParaRPr>
          </a:p>
        </p:txBody>
      </p:sp>
      <p:sp>
        <p:nvSpPr>
          <p:cNvPr id="26628" name="Slide Number Placeholder 3"/>
          <p:cNvSpPr>
            <a:spLocks noGrp="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87E97AC-BF4B-4ABF-970E-649DBD7AFA32}" type="slidenum">
              <a:rPr lang="en-US" sz="1200" smtClean="0"/>
              <a:pPr eaLnBrk="1" hangingPunct="1"/>
              <a:t>1</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709CB56-ED86-4E22-A366-C28CD6E95426}" type="slidenum">
              <a:rPr lang="en-US" sz="1200" smtClean="0"/>
              <a:pPr eaLnBrk="1" hangingPunct="1"/>
              <a:t>2</a:t>
            </a:fld>
            <a:endParaRPr lang="en-US" sz="1200" smtClean="0"/>
          </a:p>
        </p:txBody>
      </p:sp>
      <p:sp>
        <p:nvSpPr>
          <p:cNvPr id="27651" name="Rectangle 2"/>
          <p:cNvSpPr>
            <a:spLocks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r>
              <a:rPr lang="en-US" smtClean="0">
                <a:solidFill>
                  <a:srgbClr val="999999"/>
                </a:solidFill>
                <a:latin typeface="Verdana" pitchFamily="34" charset="0"/>
                <a:cs typeface="Arial" charset="0"/>
              </a:rPr>
              <a:t>The C programming language was developed at Bell Labs during the early 1970's. Quite unpredictably it derived from a computer language named B and from an earlier language BCPL. Initially designed as a system programming language under UNIX it expanded to have wide usage on many different systems. The earlier versions of C became know as K&amp;R C after the authors of an earlier book, "The C Programming Language" by Kernighan and Ritchie. As the language further developed and standardized, a version know as ANSI (American National Standards Institute) C became dominant. As you study this language expect to see references to both K&amp;R and ANSI C. Although it is no longer the language of choice for most new development, it still is used for some system and network programming as well as for embedded systems. More importantly, there is still a tremendous amount of legacy software still coded in this language and this software is still actively maintained.</a:t>
            </a:r>
          </a:p>
          <a:p>
            <a:pPr eaLnBrk="1" hangingPunct="1"/>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56628DC-89D3-4B09-A281-DADAE6A41E61}" type="slidenum">
              <a:rPr lang="en-US" sz="1200" smtClean="0"/>
              <a:pPr eaLnBrk="1" hangingPunct="1"/>
              <a:t>6</a:t>
            </a:fld>
            <a:endParaRPr lang="en-US" sz="1200" smtClean="0"/>
          </a:p>
        </p:txBody>
      </p:sp>
      <p:sp>
        <p:nvSpPr>
          <p:cNvPr id="28675" name="Rectangle 2"/>
          <p:cNvSpPr>
            <a:spLocks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r>
              <a:rPr lang="en-US" smtClean="0">
                <a:solidFill>
                  <a:srgbClr val="999999"/>
                </a:solidFill>
                <a:latin typeface="Verdana" pitchFamily="34" charset="0"/>
                <a:cs typeface="Arial" charset="0"/>
              </a:rPr>
              <a:t> As part of compilation, the C compiler runs a program called the C </a:t>
            </a:r>
            <a:r>
              <a:rPr lang="en-US" smtClean="0">
                <a:solidFill>
                  <a:srgbClr val="999999"/>
                </a:solidFill>
                <a:latin typeface="Verdana" pitchFamily="34" charset="0"/>
                <a:cs typeface="Arial" charset="0"/>
                <a:hlinkClick r:id="rId3" tooltip="Look Up In Glossary"/>
              </a:rPr>
              <a:t>preprocessor</a:t>
            </a:r>
            <a:r>
              <a:rPr lang="en-US" smtClean="0">
                <a:solidFill>
                  <a:srgbClr val="999999"/>
                </a:solidFill>
                <a:latin typeface="Verdana" pitchFamily="34" charset="0"/>
                <a:cs typeface="Arial" charset="0"/>
              </a:rPr>
              <a:t>. The preprocessor is able to add and remove code from your source file. In this case, the directive </a:t>
            </a:r>
            <a:r>
              <a:rPr lang="en-US" smtClean="0">
                <a:solidFill>
                  <a:srgbClr val="999999"/>
                </a:solidFill>
                <a:latin typeface="Verdana" pitchFamily="34" charset="0"/>
                <a:cs typeface="Arial" charset="0"/>
                <a:hlinkClick r:id="rId4" tooltip="Look Up In Glossary"/>
              </a:rPr>
              <a:t>#include</a:t>
            </a:r>
            <a:r>
              <a:rPr lang="en-US" smtClean="0">
                <a:solidFill>
                  <a:srgbClr val="999999"/>
                </a:solidFill>
                <a:latin typeface="Verdana" pitchFamily="34" charset="0"/>
                <a:cs typeface="Arial" charset="0"/>
              </a:rPr>
              <a:t> tells the preprocessor to include code from the file stdio.h. This file contains declarations for functions that the program needs to use. A </a:t>
            </a:r>
            <a:r>
              <a:rPr lang="en-US" smtClean="0">
                <a:solidFill>
                  <a:srgbClr val="999999"/>
                </a:solidFill>
                <a:latin typeface="Verdana" pitchFamily="34" charset="0"/>
                <a:cs typeface="Arial" charset="0"/>
                <a:hlinkClick r:id="rId5" tooltip="Look Up In Glossary"/>
              </a:rPr>
              <a:t>declaration</a:t>
            </a:r>
            <a:r>
              <a:rPr lang="en-US" smtClean="0">
                <a:solidFill>
                  <a:srgbClr val="999999"/>
                </a:solidFill>
                <a:latin typeface="Verdana" pitchFamily="34" charset="0"/>
                <a:cs typeface="Arial" charset="0"/>
              </a:rPr>
              <a:t> for the printf function is in this file.</a:t>
            </a:r>
          </a:p>
          <a:p>
            <a:pPr eaLnBrk="1" hangingPunct="1"/>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AABE982-6AC5-4BB5-8E10-53F7BE03CF32}" type="slidenum">
              <a:rPr lang="en-US" sz="1200" smtClean="0"/>
              <a:pPr eaLnBrk="1" hangingPunct="1"/>
              <a:t>7</a:t>
            </a:fld>
            <a:endParaRPr lang="en-US" sz="1200" smtClean="0"/>
          </a:p>
        </p:txBody>
      </p:sp>
      <p:sp>
        <p:nvSpPr>
          <p:cNvPr id="29699" name="Rectangle 2"/>
          <p:cNvSpPr>
            <a:spLocks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r>
              <a:rPr lang="en-US" smtClean="0">
                <a:solidFill>
                  <a:srgbClr val="999999"/>
                </a:solidFill>
                <a:latin typeface="Verdana" pitchFamily="34" charset="0"/>
                <a:cs typeface="Arial" charset="0"/>
              </a:rPr>
              <a:t>This statement declares the main </a:t>
            </a:r>
            <a:r>
              <a:rPr lang="en-US" smtClean="0">
                <a:solidFill>
                  <a:srgbClr val="999999"/>
                </a:solidFill>
                <a:latin typeface="Verdana" pitchFamily="34" charset="0"/>
                <a:cs typeface="Arial" charset="0"/>
                <a:hlinkClick r:id="rId3" tooltip="Look Up In Glossary"/>
              </a:rPr>
              <a:t>function</a:t>
            </a:r>
            <a:r>
              <a:rPr lang="en-US" smtClean="0">
                <a:solidFill>
                  <a:srgbClr val="999999"/>
                </a:solidFill>
                <a:latin typeface="Verdana" pitchFamily="34" charset="0"/>
                <a:cs typeface="Arial" charset="0"/>
              </a:rPr>
              <a:t>. A C program can contain many functions but must always have one main function. A function is a self-contained module of code that can accomplish some task. Functions are examined in a later tutorial. The "</a:t>
            </a:r>
            <a:r>
              <a:rPr lang="en-US" smtClean="0">
                <a:solidFill>
                  <a:srgbClr val="999999"/>
                </a:solidFill>
                <a:latin typeface="Verdana" pitchFamily="34" charset="0"/>
                <a:cs typeface="Arial" charset="0"/>
                <a:hlinkClick r:id="rId4" tooltip="Look Up In Glossary"/>
              </a:rPr>
              <a:t>void</a:t>
            </a:r>
            <a:r>
              <a:rPr lang="en-US" smtClean="0">
                <a:solidFill>
                  <a:srgbClr val="999999"/>
                </a:solidFill>
                <a:latin typeface="Verdana" pitchFamily="34" charset="0"/>
                <a:cs typeface="Arial" charset="0"/>
              </a:rPr>
              <a:t>" specifies the return type of main. In this case, nothing is returned to the operating system.</a:t>
            </a:r>
          </a:p>
          <a:p>
            <a:pPr eaLnBrk="1" hangingPunct="1"/>
            <a:endParaRPr 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1AAD796-5438-4D04-94E2-48EAAC234C8C}" type="slidenum">
              <a:rPr lang="en-US" sz="1200" smtClean="0"/>
              <a:pPr eaLnBrk="1" hangingPunct="1"/>
              <a:t>9</a:t>
            </a:fld>
            <a:endParaRPr lang="en-US" sz="1200" smtClean="0"/>
          </a:p>
        </p:txBody>
      </p:sp>
      <p:sp>
        <p:nvSpPr>
          <p:cNvPr id="30723" name="Rectangle 2"/>
          <p:cNvSpPr>
            <a:spLocks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r>
              <a:rPr lang="en-US" smtClean="0">
                <a:solidFill>
                  <a:srgbClr val="999999"/>
                </a:solidFill>
                <a:latin typeface="Verdana" pitchFamily="34" charset="0"/>
                <a:cs typeface="Arial" charset="0"/>
              </a:rPr>
              <a:t> Printf is a function from a standard C library that is used to print strings to the standard output, normally your screen. The compiler links code from these standard libraries to the code you have written to produce the final executable. The "\n" is a special format modifier that tells the printf to put a line feed at the end of the line. If there were another printf in this program, its string would print on the next line.</a:t>
            </a:r>
          </a:p>
          <a:p>
            <a:pPr eaLnBrk="1" hangingPunct="1"/>
            <a:endParaRPr 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C3836E2-96E4-47B3-BE30-41265604BC4E}" type="slidenum">
              <a:rPr lang="en-US" sz="1200"/>
              <a:pPr eaLnBrk="1" hangingPunct="1"/>
              <a:t>22</a:t>
            </a:fld>
            <a:endParaRPr lang="en-US" sz="1200"/>
          </a:p>
        </p:txBody>
      </p:sp>
      <p:sp>
        <p:nvSpPr>
          <p:cNvPr id="26627" name="Rectangle 2"/>
          <p:cNvSpPr>
            <a:spLocks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r>
              <a:rPr lang="en-US" smtClean="0">
                <a:latin typeface="Times New Roman" pitchFamily="18" charset="0"/>
              </a:rPr>
              <a:t>Program exercise page 47  question 7</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C4F849D-B72C-4AD4-8956-CD3A58EE5537}" type="slidenum">
              <a:rPr lang="en-US" sz="1200"/>
              <a:pPr eaLnBrk="1" hangingPunct="1"/>
              <a:t>33</a:t>
            </a:fld>
            <a:endParaRPr lang="en-US" sz="1200"/>
          </a:p>
        </p:txBody>
      </p:sp>
      <p:sp>
        <p:nvSpPr>
          <p:cNvPr id="27651" name="Rectangle 2"/>
          <p:cNvSpPr>
            <a:spLocks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r>
              <a:rPr lang="en-US" smtClean="0">
                <a:latin typeface="Times New Roman" pitchFamily="18" charset="0"/>
              </a:rPr>
              <a:t>Page 127  exercise 5</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1786415-0616-447F-986C-6AB3907EF405}" type="slidenum">
              <a:rPr lang="en-US" sz="1200"/>
              <a:pPr eaLnBrk="1" hangingPunct="1"/>
              <a:t>39</a:t>
            </a:fld>
            <a:endParaRPr lang="en-US" sz="1200"/>
          </a:p>
        </p:txBody>
      </p:sp>
      <p:sp>
        <p:nvSpPr>
          <p:cNvPr id="28675" name="Rectangle 2"/>
          <p:cNvSpPr>
            <a:spLocks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pPr eaLnBrk="1" hangingPunct="1"/>
            <a:r>
              <a:rPr lang="en-US" smtClean="0">
                <a:latin typeface="Times New Roman" pitchFamily="18" charset="0"/>
              </a:rPr>
              <a:t>P167  program exercise 3</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68263"/>
            <a:ext cx="8678863" cy="6713537"/>
            <a:chOff x="0" y="43"/>
            <a:chExt cx="5467" cy="4229"/>
          </a:xfrm>
        </p:grpSpPr>
        <p:sp>
          <p:nvSpPr>
            <p:cNvPr id="5" name="Rectangle 3"/>
            <p:cNvSpPr>
              <a:spLocks noChangeArrowheads="1"/>
            </p:cNvSpPr>
            <p:nvPr userDrawn="1"/>
          </p:nvSpPr>
          <p:spPr bwMode="auto">
            <a:xfrm>
              <a:off x="692" y="494"/>
              <a:ext cx="4775" cy="936"/>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6" name="Group 4"/>
            <p:cNvGrpSpPr>
              <a:grpSpLocks/>
            </p:cNvGrpSpPr>
            <p:nvPr userDrawn="1"/>
          </p:nvGrpSpPr>
          <p:grpSpPr bwMode="auto">
            <a:xfrm>
              <a:off x="0" y="43"/>
              <a:ext cx="624" cy="4229"/>
              <a:chOff x="0" y="43"/>
              <a:chExt cx="624" cy="4229"/>
            </a:xfrm>
          </p:grpSpPr>
          <p:sp>
            <p:nvSpPr>
              <p:cNvPr id="7" name="Line 5"/>
              <p:cNvSpPr>
                <a:spLocks noChangeShapeType="1"/>
              </p:cNvSpPr>
              <p:nvPr userDrawn="1"/>
            </p:nvSpPr>
            <p:spPr bwMode="auto">
              <a:xfrm>
                <a:off x="0" y="4203"/>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6"/>
              <p:cNvSpPr>
                <a:spLocks noChangeShapeType="1"/>
              </p:cNvSpPr>
              <p:nvPr userDrawn="1"/>
            </p:nvSpPr>
            <p:spPr bwMode="auto">
              <a:xfrm>
                <a:off x="0" y="4239"/>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7"/>
              <p:cNvSpPr>
                <a:spLocks noChangeShapeType="1"/>
              </p:cNvSpPr>
              <p:nvPr userDrawn="1"/>
            </p:nvSpPr>
            <p:spPr bwMode="auto">
              <a:xfrm>
                <a:off x="0" y="4272"/>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Line 8"/>
              <p:cNvSpPr>
                <a:spLocks noChangeShapeType="1"/>
              </p:cNvSpPr>
              <p:nvPr userDrawn="1"/>
            </p:nvSpPr>
            <p:spPr bwMode="auto">
              <a:xfrm>
                <a:off x="0" y="4113"/>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9"/>
              <p:cNvSpPr>
                <a:spLocks noChangeShapeType="1"/>
              </p:cNvSpPr>
              <p:nvPr userDrawn="1"/>
            </p:nvSpPr>
            <p:spPr bwMode="auto">
              <a:xfrm>
                <a:off x="0" y="4065"/>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Line 10"/>
              <p:cNvSpPr>
                <a:spLocks noChangeShapeType="1"/>
              </p:cNvSpPr>
              <p:nvPr userDrawn="1"/>
            </p:nvSpPr>
            <p:spPr bwMode="auto">
              <a:xfrm>
                <a:off x="0" y="4158"/>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Line 11"/>
              <p:cNvSpPr>
                <a:spLocks noChangeShapeType="1"/>
              </p:cNvSpPr>
              <p:nvPr userDrawn="1"/>
            </p:nvSpPr>
            <p:spPr bwMode="auto">
              <a:xfrm>
                <a:off x="0" y="3666"/>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Line 12"/>
              <p:cNvSpPr>
                <a:spLocks noChangeShapeType="1"/>
              </p:cNvSpPr>
              <p:nvPr userDrawn="1"/>
            </p:nvSpPr>
            <p:spPr bwMode="auto">
              <a:xfrm>
                <a:off x="0" y="3639"/>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Line 13"/>
              <p:cNvSpPr>
                <a:spLocks noChangeShapeType="1"/>
              </p:cNvSpPr>
              <p:nvPr userDrawn="1"/>
            </p:nvSpPr>
            <p:spPr bwMode="auto">
              <a:xfrm>
                <a:off x="0" y="4020"/>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Line 14"/>
              <p:cNvSpPr>
                <a:spLocks noChangeShapeType="1"/>
              </p:cNvSpPr>
              <p:nvPr userDrawn="1"/>
            </p:nvSpPr>
            <p:spPr bwMode="auto">
              <a:xfrm>
                <a:off x="0" y="3894"/>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Line 15"/>
              <p:cNvSpPr>
                <a:spLocks noChangeShapeType="1"/>
              </p:cNvSpPr>
              <p:nvPr userDrawn="1"/>
            </p:nvSpPr>
            <p:spPr bwMode="auto">
              <a:xfrm>
                <a:off x="0" y="3813"/>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 name="Line 16"/>
              <p:cNvSpPr>
                <a:spLocks noChangeShapeType="1"/>
              </p:cNvSpPr>
              <p:nvPr userDrawn="1"/>
            </p:nvSpPr>
            <p:spPr bwMode="auto">
              <a:xfrm>
                <a:off x="0" y="3999"/>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 name="Line 17"/>
              <p:cNvSpPr>
                <a:spLocks noChangeShapeType="1"/>
              </p:cNvSpPr>
              <p:nvPr userDrawn="1"/>
            </p:nvSpPr>
            <p:spPr bwMode="auto">
              <a:xfrm>
                <a:off x="0" y="3687"/>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Line 18"/>
              <p:cNvSpPr>
                <a:spLocks noChangeShapeType="1"/>
              </p:cNvSpPr>
              <p:nvPr userDrawn="1"/>
            </p:nvSpPr>
            <p:spPr bwMode="auto">
              <a:xfrm>
                <a:off x="0" y="3741"/>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Line 19"/>
              <p:cNvSpPr>
                <a:spLocks noChangeShapeType="1"/>
              </p:cNvSpPr>
              <p:nvPr userDrawn="1"/>
            </p:nvSpPr>
            <p:spPr bwMode="auto">
              <a:xfrm>
                <a:off x="0" y="393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Line 20"/>
              <p:cNvSpPr>
                <a:spLocks noChangeShapeType="1"/>
              </p:cNvSpPr>
              <p:nvPr userDrawn="1"/>
            </p:nvSpPr>
            <p:spPr bwMode="auto">
              <a:xfrm>
                <a:off x="0" y="3918"/>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Line 21"/>
              <p:cNvSpPr>
                <a:spLocks noChangeShapeType="1"/>
              </p:cNvSpPr>
              <p:nvPr userDrawn="1"/>
            </p:nvSpPr>
            <p:spPr bwMode="auto">
              <a:xfrm>
                <a:off x="0" y="351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Line 22"/>
              <p:cNvSpPr>
                <a:spLocks noChangeShapeType="1"/>
              </p:cNvSpPr>
              <p:nvPr userDrawn="1"/>
            </p:nvSpPr>
            <p:spPr bwMode="auto">
              <a:xfrm>
                <a:off x="0" y="354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Line 23"/>
              <p:cNvSpPr>
                <a:spLocks noChangeShapeType="1"/>
              </p:cNvSpPr>
              <p:nvPr userDrawn="1"/>
            </p:nvSpPr>
            <p:spPr bwMode="auto">
              <a:xfrm>
                <a:off x="0" y="357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Line 24"/>
              <p:cNvSpPr>
                <a:spLocks noChangeShapeType="1"/>
              </p:cNvSpPr>
              <p:nvPr userDrawn="1"/>
            </p:nvSpPr>
            <p:spPr bwMode="auto">
              <a:xfrm>
                <a:off x="0" y="3420"/>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 name="Line 25"/>
              <p:cNvSpPr>
                <a:spLocks noChangeShapeType="1"/>
              </p:cNvSpPr>
              <p:nvPr userDrawn="1"/>
            </p:nvSpPr>
            <p:spPr bwMode="auto">
              <a:xfrm>
                <a:off x="0" y="3372"/>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 name="Line 26"/>
              <p:cNvSpPr>
                <a:spLocks noChangeShapeType="1"/>
              </p:cNvSpPr>
              <p:nvPr userDrawn="1"/>
            </p:nvSpPr>
            <p:spPr bwMode="auto">
              <a:xfrm>
                <a:off x="0" y="3465"/>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 name="Line 27"/>
              <p:cNvSpPr>
                <a:spLocks noChangeShapeType="1"/>
              </p:cNvSpPr>
              <p:nvPr userDrawn="1"/>
            </p:nvSpPr>
            <p:spPr bwMode="auto">
              <a:xfrm>
                <a:off x="0" y="2973"/>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 name="Line 28"/>
              <p:cNvSpPr>
                <a:spLocks noChangeShapeType="1"/>
              </p:cNvSpPr>
              <p:nvPr userDrawn="1"/>
            </p:nvSpPr>
            <p:spPr bwMode="auto">
              <a:xfrm>
                <a:off x="0" y="294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 name="Line 29"/>
              <p:cNvSpPr>
                <a:spLocks noChangeShapeType="1"/>
              </p:cNvSpPr>
              <p:nvPr userDrawn="1"/>
            </p:nvSpPr>
            <p:spPr bwMode="auto">
              <a:xfrm>
                <a:off x="0" y="3327"/>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 name="Line 30"/>
              <p:cNvSpPr>
                <a:spLocks noChangeShapeType="1"/>
              </p:cNvSpPr>
              <p:nvPr userDrawn="1"/>
            </p:nvSpPr>
            <p:spPr bwMode="auto">
              <a:xfrm>
                <a:off x="0" y="3201"/>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 name="Line 31"/>
              <p:cNvSpPr>
                <a:spLocks noChangeShapeType="1"/>
              </p:cNvSpPr>
              <p:nvPr userDrawn="1"/>
            </p:nvSpPr>
            <p:spPr bwMode="auto">
              <a:xfrm>
                <a:off x="0" y="3120"/>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 name="Line 32"/>
              <p:cNvSpPr>
                <a:spLocks noChangeShapeType="1"/>
              </p:cNvSpPr>
              <p:nvPr userDrawn="1"/>
            </p:nvSpPr>
            <p:spPr bwMode="auto">
              <a:xfrm>
                <a:off x="0" y="3306"/>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 name="Line 33"/>
              <p:cNvSpPr>
                <a:spLocks noChangeShapeType="1"/>
              </p:cNvSpPr>
              <p:nvPr userDrawn="1"/>
            </p:nvSpPr>
            <p:spPr bwMode="auto">
              <a:xfrm>
                <a:off x="0" y="2994"/>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 name="Line 34"/>
              <p:cNvSpPr>
                <a:spLocks noChangeShapeType="1"/>
              </p:cNvSpPr>
              <p:nvPr userDrawn="1"/>
            </p:nvSpPr>
            <p:spPr bwMode="auto">
              <a:xfrm>
                <a:off x="0" y="3048"/>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Line 35"/>
              <p:cNvSpPr>
                <a:spLocks noChangeShapeType="1"/>
              </p:cNvSpPr>
              <p:nvPr userDrawn="1"/>
            </p:nvSpPr>
            <p:spPr bwMode="auto">
              <a:xfrm>
                <a:off x="0" y="3246"/>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 name="Line 36"/>
              <p:cNvSpPr>
                <a:spLocks noChangeShapeType="1"/>
              </p:cNvSpPr>
              <p:nvPr userDrawn="1"/>
            </p:nvSpPr>
            <p:spPr bwMode="auto">
              <a:xfrm>
                <a:off x="0" y="3225"/>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9" name="Line 37"/>
              <p:cNvSpPr>
                <a:spLocks noChangeShapeType="1"/>
              </p:cNvSpPr>
              <p:nvPr userDrawn="1"/>
            </p:nvSpPr>
            <p:spPr bwMode="auto">
              <a:xfrm>
                <a:off x="0" y="2831"/>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 name="Line 38"/>
              <p:cNvSpPr>
                <a:spLocks noChangeShapeType="1"/>
              </p:cNvSpPr>
              <p:nvPr userDrawn="1"/>
            </p:nvSpPr>
            <p:spPr bwMode="auto">
              <a:xfrm>
                <a:off x="0" y="2750"/>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 name="Line 39"/>
              <p:cNvSpPr>
                <a:spLocks noChangeShapeType="1"/>
              </p:cNvSpPr>
              <p:nvPr userDrawn="1"/>
            </p:nvSpPr>
            <p:spPr bwMode="auto">
              <a:xfrm>
                <a:off x="0" y="2678"/>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 name="Line 40"/>
              <p:cNvSpPr>
                <a:spLocks noChangeShapeType="1"/>
              </p:cNvSpPr>
              <p:nvPr userDrawn="1"/>
            </p:nvSpPr>
            <p:spPr bwMode="auto">
              <a:xfrm>
                <a:off x="0" y="2876"/>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 name="Line 41"/>
              <p:cNvSpPr>
                <a:spLocks noChangeShapeType="1"/>
              </p:cNvSpPr>
              <p:nvPr userDrawn="1"/>
            </p:nvSpPr>
            <p:spPr bwMode="auto">
              <a:xfrm>
                <a:off x="0" y="2855"/>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 name="Line 42"/>
              <p:cNvSpPr>
                <a:spLocks noChangeShapeType="1"/>
              </p:cNvSpPr>
              <p:nvPr userDrawn="1"/>
            </p:nvSpPr>
            <p:spPr bwMode="auto">
              <a:xfrm>
                <a:off x="0" y="2554"/>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 name="Line 43"/>
              <p:cNvSpPr>
                <a:spLocks noChangeShapeType="1"/>
              </p:cNvSpPr>
              <p:nvPr userDrawn="1"/>
            </p:nvSpPr>
            <p:spPr bwMode="auto">
              <a:xfrm>
                <a:off x="0" y="2590"/>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6" name="Line 44"/>
              <p:cNvSpPr>
                <a:spLocks noChangeShapeType="1"/>
              </p:cNvSpPr>
              <p:nvPr userDrawn="1"/>
            </p:nvSpPr>
            <p:spPr bwMode="auto">
              <a:xfrm>
                <a:off x="0" y="2623"/>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7" name="Line 45"/>
              <p:cNvSpPr>
                <a:spLocks noChangeShapeType="1"/>
              </p:cNvSpPr>
              <p:nvPr userDrawn="1"/>
            </p:nvSpPr>
            <p:spPr bwMode="auto">
              <a:xfrm>
                <a:off x="0" y="2464"/>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8" name="Line 46"/>
              <p:cNvSpPr>
                <a:spLocks noChangeShapeType="1"/>
              </p:cNvSpPr>
              <p:nvPr userDrawn="1"/>
            </p:nvSpPr>
            <p:spPr bwMode="auto">
              <a:xfrm>
                <a:off x="0" y="2416"/>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9" name="Line 47"/>
              <p:cNvSpPr>
                <a:spLocks noChangeShapeType="1"/>
              </p:cNvSpPr>
              <p:nvPr userDrawn="1"/>
            </p:nvSpPr>
            <p:spPr bwMode="auto">
              <a:xfrm>
                <a:off x="0" y="250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0" name="Line 48"/>
              <p:cNvSpPr>
                <a:spLocks noChangeShapeType="1"/>
              </p:cNvSpPr>
              <p:nvPr userDrawn="1"/>
            </p:nvSpPr>
            <p:spPr bwMode="auto">
              <a:xfrm>
                <a:off x="0" y="2371"/>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 name="Line 49"/>
              <p:cNvSpPr>
                <a:spLocks noChangeShapeType="1"/>
              </p:cNvSpPr>
              <p:nvPr userDrawn="1"/>
            </p:nvSpPr>
            <p:spPr bwMode="auto">
              <a:xfrm>
                <a:off x="0" y="2245"/>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2" name="Line 50"/>
              <p:cNvSpPr>
                <a:spLocks noChangeShapeType="1"/>
              </p:cNvSpPr>
              <p:nvPr userDrawn="1"/>
            </p:nvSpPr>
            <p:spPr bwMode="auto">
              <a:xfrm>
                <a:off x="0" y="235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3" name="Line 51"/>
              <p:cNvSpPr>
                <a:spLocks noChangeShapeType="1"/>
              </p:cNvSpPr>
              <p:nvPr userDrawn="1"/>
            </p:nvSpPr>
            <p:spPr bwMode="auto">
              <a:xfrm>
                <a:off x="0" y="2290"/>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4" name="Line 52"/>
              <p:cNvSpPr>
                <a:spLocks noChangeShapeType="1"/>
              </p:cNvSpPr>
              <p:nvPr userDrawn="1"/>
            </p:nvSpPr>
            <p:spPr bwMode="auto">
              <a:xfrm>
                <a:off x="0" y="2269"/>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 name="Line 53"/>
              <p:cNvSpPr>
                <a:spLocks noChangeShapeType="1"/>
              </p:cNvSpPr>
              <p:nvPr userDrawn="1"/>
            </p:nvSpPr>
            <p:spPr bwMode="auto">
              <a:xfrm>
                <a:off x="0" y="213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 name="Line 54"/>
              <p:cNvSpPr>
                <a:spLocks noChangeShapeType="1"/>
              </p:cNvSpPr>
              <p:nvPr userDrawn="1"/>
            </p:nvSpPr>
            <p:spPr bwMode="auto">
              <a:xfrm>
                <a:off x="0" y="216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7" name="Line 55"/>
              <p:cNvSpPr>
                <a:spLocks noChangeShapeType="1"/>
              </p:cNvSpPr>
              <p:nvPr userDrawn="1"/>
            </p:nvSpPr>
            <p:spPr bwMode="auto">
              <a:xfrm>
                <a:off x="0" y="219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 name="Line 56"/>
              <p:cNvSpPr>
                <a:spLocks noChangeShapeType="1"/>
              </p:cNvSpPr>
              <p:nvPr userDrawn="1"/>
            </p:nvSpPr>
            <p:spPr bwMode="auto">
              <a:xfrm>
                <a:off x="0" y="2040"/>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 name="Line 57"/>
              <p:cNvSpPr>
                <a:spLocks noChangeShapeType="1"/>
              </p:cNvSpPr>
              <p:nvPr userDrawn="1"/>
            </p:nvSpPr>
            <p:spPr bwMode="auto">
              <a:xfrm>
                <a:off x="0" y="1992"/>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 name="Line 58"/>
              <p:cNvSpPr>
                <a:spLocks noChangeShapeType="1"/>
              </p:cNvSpPr>
              <p:nvPr userDrawn="1"/>
            </p:nvSpPr>
            <p:spPr bwMode="auto">
              <a:xfrm>
                <a:off x="0" y="2085"/>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 name="Line 59"/>
              <p:cNvSpPr>
                <a:spLocks noChangeShapeType="1"/>
              </p:cNvSpPr>
              <p:nvPr userDrawn="1"/>
            </p:nvSpPr>
            <p:spPr bwMode="auto">
              <a:xfrm>
                <a:off x="0" y="1593"/>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2" name="Line 60"/>
              <p:cNvSpPr>
                <a:spLocks noChangeShapeType="1"/>
              </p:cNvSpPr>
              <p:nvPr userDrawn="1"/>
            </p:nvSpPr>
            <p:spPr bwMode="auto">
              <a:xfrm>
                <a:off x="0" y="156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3" name="Line 61"/>
              <p:cNvSpPr>
                <a:spLocks noChangeShapeType="1"/>
              </p:cNvSpPr>
              <p:nvPr userDrawn="1"/>
            </p:nvSpPr>
            <p:spPr bwMode="auto">
              <a:xfrm>
                <a:off x="0" y="1947"/>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 name="Line 62"/>
              <p:cNvSpPr>
                <a:spLocks noChangeShapeType="1"/>
              </p:cNvSpPr>
              <p:nvPr userDrawn="1"/>
            </p:nvSpPr>
            <p:spPr bwMode="auto">
              <a:xfrm>
                <a:off x="0" y="1821"/>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 name="Line 63"/>
              <p:cNvSpPr>
                <a:spLocks noChangeShapeType="1"/>
              </p:cNvSpPr>
              <p:nvPr userDrawn="1"/>
            </p:nvSpPr>
            <p:spPr bwMode="auto">
              <a:xfrm>
                <a:off x="0" y="1740"/>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 name="Line 64"/>
              <p:cNvSpPr>
                <a:spLocks noChangeShapeType="1"/>
              </p:cNvSpPr>
              <p:nvPr userDrawn="1"/>
            </p:nvSpPr>
            <p:spPr bwMode="auto">
              <a:xfrm>
                <a:off x="0" y="1926"/>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 name="Line 65"/>
              <p:cNvSpPr>
                <a:spLocks noChangeShapeType="1"/>
              </p:cNvSpPr>
              <p:nvPr userDrawn="1"/>
            </p:nvSpPr>
            <p:spPr bwMode="auto">
              <a:xfrm>
                <a:off x="0" y="1614"/>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 name="Line 66"/>
              <p:cNvSpPr>
                <a:spLocks noChangeShapeType="1"/>
              </p:cNvSpPr>
              <p:nvPr userDrawn="1"/>
            </p:nvSpPr>
            <p:spPr bwMode="auto">
              <a:xfrm>
                <a:off x="0" y="1668"/>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 name="Line 67"/>
              <p:cNvSpPr>
                <a:spLocks noChangeShapeType="1"/>
              </p:cNvSpPr>
              <p:nvPr userDrawn="1"/>
            </p:nvSpPr>
            <p:spPr bwMode="auto">
              <a:xfrm>
                <a:off x="0" y="1866"/>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0" name="Line 68"/>
              <p:cNvSpPr>
                <a:spLocks noChangeShapeType="1"/>
              </p:cNvSpPr>
              <p:nvPr userDrawn="1"/>
            </p:nvSpPr>
            <p:spPr bwMode="auto">
              <a:xfrm>
                <a:off x="0" y="1845"/>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 name="Line 69"/>
              <p:cNvSpPr>
                <a:spLocks noChangeShapeType="1"/>
              </p:cNvSpPr>
              <p:nvPr userDrawn="1"/>
            </p:nvSpPr>
            <p:spPr bwMode="auto">
              <a:xfrm>
                <a:off x="0" y="1437"/>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2" name="Line 70"/>
              <p:cNvSpPr>
                <a:spLocks noChangeShapeType="1"/>
              </p:cNvSpPr>
              <p:nvPr userDrawn="1"/>
            </p:nvSpPr>
            <p:spPr bwMode="auto">
              <a:xfrm>
                <a:off x="0" y="1473"/>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 name="Line 71"/>
              <p:cNvSpPr>
                <a:spLocks noChangeShapeType="1"/>
              </p:cNvSpPr>
              <p:nvPr userDrawn="1"/>
            </p:nvSpPr>
            <p:spPr bwMode="auto">
              <a:xfrm>
                <a:off x="0" y="1506"/>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 name="Line 72"/>
              <p:cNvSpPr>
                <a:spLocks noChangeShapeType="1"/>
              </p:cNvSpPr>
              <p:nvPr userDrawn="1"/>
            </p:nvSpPr>
            <p:spPr bwMode="auto">
              <a:xfrm>
                <a:off x="0" y="1347"/>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 name="Line 73"/>
              <p:cNvSpPr>
                <a:spLocks noChangeShapeType="1"/>
              </p:cNvSpPr>
              <p:nvPr userDrawn="1"/>
            </p:nvSpPr>
            <p:spPr bwMode="auto">
              <a:xfrm>
                <a:off x="0" y="1392"/>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 name="Line 74"/>
              <p:cNvSpPr>
                <a:spLocks noChangeShapeType="1"/>
              </p:cNvSpPr>
              <p:nvPr userDrawn="1"/>
            </p:nvSpPr>
            <p:spPr bwMode="auto">
              <a:xfrm>
                <a:off x="0" y="1016"/>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 name="Line 75"/>
              <p:cNvSpPr>
                <a:spLocks noChangeShapeType="1"/>
              </p:cNvSpPr>
              <p:nvPr userDrawn="1"/>
            </p:nvSpPr>
            <p:spPr bwMode="auto">
              <a:xfrm>
                <a:off x="0" y="989"/>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 name="Line 76"/>
              <p:cNvSpPr>
                <a:spLocks noChangeShapeType="1"/>
              </p:cNvSpPr>
              <p:nvPr userDrawn="1"/>
            </p:nvSpPr>
            <p:spPr bwMode="auto">
              <a:xfrm>
                <a:off x="0" y="1244"/>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 name="Line 77"/>
              <p:cNvSpPr>
                <a:spLocks noChangeShapeType="1"/>
              </p:cNvSpPr>
              <p:nvPr userDrawn="1"/>
            </p:nvSpPr>
            <p:spPr bwMode="auto">
              <a:xfrm>
                <a:off x="0" y="1163"/>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 name="Line 78"/>
              <p:cNvSpPr>
                <a:spLocks noChangeShapeType="1"/>
              </p:cNvSpPr>
              <p:nvPr userDrawn="1"/>
            </p:nvSpPr>
            <p:spPr bwMode="auto">
              <a:xfrm>
                <a:off x="0" y="1037"/>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 name="Line 79"/>
              <p:cNvSpPr>
                <a:spLocks noChangeShapeType="1"/>
              </p:cNvSpPr>
              <p:nvPr userDrawn="1"/>
            </p:nvSpPr>
            <p:spPr bwMode="auto">
              <a:xfrm>
                <a:off x="0" y="1091"/>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 name="Line 80"/>
              <p:cNvSpPr>
                <a:spLocks noChangeShapeType="1"/>
              </p:cNvSpPr>
              <p:nvPr userDrawn="1"/>
            </p:nvSpPr>
            <p:spPr bwMode="auto">
              <a:xfrm>
                <a:off x="0" y="128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 name="Line 81"/>
              <p:cNvSpPr>
                <a:spLocks noChangeShapeType="1"/>
              </p:cNvSpPr>
              <p:nvPr userDrawn="1"/>
            </p:nvSpPr>
            <p:spPr bwMode="auto">
              <a:xfrm>
                <a:off x="0" y="1268"/>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 name="Line 82"/>
              <p:cNvSpPr>
                <a:spLocks noChangeShapeType="1"/>
              </p:cNvSpPr>
              <p:nvPr userDrawn="1"/>
            </p:nvSpPr>
            <p:spPr bwMode="auto">
              <a:xfrm>
                <a:off x="0" y="86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 name="Line 83"/>
              <p:cNvSpPr>
                <a:spLocks noChangeShapeType="1"/>
              </p:cNvSpPr>
              <p:nvPr userDrawn="1"/>
            </p:nvSpPr>
            <p:spPr bwMode="auto">
              <a:xfrm>
                <a:off x="0" y="896"/>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 name="Line 84"/>
              <p:cNvSpPr>
                <a:spLocks noChangeShapeType="1"/>
              </p:cNvSpPr>
              <p:nvPr userDrawn="1"/>
            </p:nvSpPr>
            <p:spPr bwMode="auto">
              <a:xfrm>
                <a:off x="0" y="92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 name="Line 85"/>
              <p:cNvSpPr>
                <a:spLocks noChangeShapeType="1"/>
              </p:cNvSpPr>
              <p:nvPr userDrawn="1"/>
            </p:nvSpPr>
            <p:spPr bwMode="auto">
              <a:xfrm>
                <a:off x="0" y="770"/>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8" name="Line 86"/>
              <p:cNvSpPr>
                <a:spLocks noChangeShapeType="1"/>
              </p:cNvSpPr>
              <p:nvPr userDrawn="1"/>
            </p:nvSpPr>
            <p:spPr bwMode="auto">
              <a:xfrm>
                <a:off x="0" y="815"/>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 name="Line 87"/>
              <p:cNvSpPr>
                <a:spLocks noChangeShapeType="1"/>
              </p:cNvSpPr>
              <p:nvPr userDrawn="1"/>
            </p:nvSpPr>
            <p:spPr bwMode="auto">
              <a:xfrm>
                <a:off x="0" y="718"/>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 name="Line 88"/>
              <p:cNvSpPr>
                <a:spLocks noChangeShapeType="1"/>
              </p:cNvSpPr>
              <p:nvPr userDrawn="1"/>
            </p:nvSpPr>
            <p:spPr bwMode="auto">
              <a:xfrm>
                <a:off x="0" y="646"/>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 name="Line 89"/>
              <p:cNvSpPr>
                <a:spLocks noChangeShapeType="1"/>
              </p:cNvSpPr>
              <p:nvPr userDrawn="1"/>
            </p:nvSpPr>
            <p:spPr bwMode="auto">
              <a:xfrm>
                <a:off x="0" y="522"/>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 name="Line 90"/>
              <p:cNvSpPr>
                <a:spLocks noChangeShapeType="1"/>
              </p:cNvSpPr>
              <p:nvPr userDrawn="1"/>
            </p:nvSpPr>
            <p:spPr bwMode="auto">
              <a:xfrm>
                <a:off x="0" y="558"/>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 name="Line 91"/>
              <p:cNvSpPr>
                <a:spLocks noChangeShapeType="1"/>
              </p:cNvSpPr>
              <p:nvPr userDrawn="1"/>
            </p:nvSpPr>
            <p:spPr bwMode="auto">
              <a:xfrm>
                <a:off x="0" y="591"/>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 name="Line 92"/>
              <p:cNvSpPr>
                <a:spLocks noChangeShapeType="1"/>
              </p:cNvSpPr>
              <p:nvPr userDrawn="1"/>
            </p:nvSpPr>
            <p:spPr bwMode="auto">
              <a:xfrm>
                <a:off x="0" y="432"/>
                <a:ext cx="624"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 name="Line 93"/>
              <p:cNvSpPr>
                <a:spLocks noChangeShapeType="1"/>
              </p:cNvSpPr>
              <p:nvPr userDrawn="1"/>
            </p:nvSpPr>
            <p:spPr bwMode="auto">
              <a:xfrm>
                <a:off x="0" y="384"/>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 name="Line 94"/>
              <p:cNvSpPr>
                <a:spLocks noChangeShapeType="1"/>
              </p:cNvSpPr>
              <p:nvPr userDrawn="1"/>
            </p:nvSpPr>
            <p:spPr bwMode="auto">
              <a:xfrm>
                <a:off x="0" y="477"/>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 name="Line 95"/>
              <p:cNvSpPr>
                <a:spLocks noChangeShapeType="1"/>
              </p:cNvSpPr>
              <p:nvPr userDrawn="1"/>
            </p:nvSpPr>
            <p:spPr bwMode="auto">
              <a:xfrm>
                <a:off x="0" y="339"/>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 name="Line 96"/>
              <p:cNvSpPr>
                <a:spLocks noChangeShapeType="1"/>
              </p:cNvSpPr>
              <p:nvPr userDrawn="1"/>
            </p:nvSpPr>
            <p:spPr bwMode="auto">
              <a:xfrm>
                <a:off x="0" y="318"/>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 name="Line 97"/>
              <p:cNvSpPr>
                <a:spLocks noChangeShapeType="1"/>
              </p:cNvSpPr>
              <p:nvPr userDrawn="1"/>
            </p:nvSpPr>
            <p:spPr bwMode="auto">
              <a:xfrm>
                <a:off x="0" y="258"/>
                <a:ext cx="624"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 name="Line 98"/>
              <p:cNvSpPr>
                <a:spLocks noChangeShapeType="1"/>
              </p:cNvSpPr>
              <p:nvPr userDrawn="1"/>
            </p:nvSpPr>
            <p:spPr bwMode="auto">
              <a:xfrm>
                <a:off x="0" y="70"/>
                <a:ext cx="624"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1" name="Line 99"/>
              <p:cNvSpPr>
                <a:spLocks noChangeShapeType="1"/>
              </p:cNvSpPr>
              <p:nvPr userDrawn="1"/>
            </p:nvSpPr>
            <p:spPr bwMode="auto">
              <a:xfrm>
                <a:off x="0" y="43"/>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 name="Line 100"/>
              <p:cNvSpPr>
                <a:spLocks noChangeShapeType="1"/>
              </p:cNvSpPr>
              <p:nvPr userDrawn="1"/>
            </p:nvSpPr>
            <p:spPr bwMode="auto">
              <a:xfrm>
                <a:off x="0" y="91"/>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 name="Line 101"/>
              <p:cNvSpPr>
                <a:spLocks noChangeShapeType="1"/>
              </p:cNvSpPr>
              <p:nvPr userDrawn="1"/>
            </p:nvSpPr>
            <p:spPr bwMode="auto">
              <a:xfrm>
                <a:off x="0" y="145"/>
                <a:ext cx="624"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 name="Line 102"/>
              <p:cNvSpPr>
                <a:spLocks noChangeShapeType="1"/>
              </p:cNvSpPr>
              <p:nvPr userDrawn="1"/>
            </p:nvSpPr>
            <p:spPr bwMode="auto">
              <a:xfrm>
                <a:off x="0" y="202"/>
                <a:ext cx="624"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05" name="Rectangle 108"/>
          <p:cNvSpPr>
            <a:spLocks noChangeArrowheads="1"/>
          </p:cNvSpPr>
          <p:nvPr/>
        </p:nvSpPr>
        <p:spPr bwMode="auto">
          <a:xfrm>
            <a:off x="3017838" y="2120900"/>
            <a:ext cx="5662612" cy="77788"/>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106" name="Rectangle 109"/>
          <p:cNvSpPr>
            <a:spLocks noChangeArrowheads="1"/>
          </p:cNvSpPr>
          <p:nvPr/>
        </p:nvSpPr>
        <p:spPr bwMode="auto">
          <a:xfrm>
            <a:off x="1098550" y="862013"/>
            <a:ext cx="5662613" cy="77787"/>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4202" name="Rectangle 106"/>
          <p:cNvSpPr>
            <a:spLocks noGrp="1" noChangeArrowheads="1"/>
          </p:cNvSpPr>
          <p:nvPr>
            <p:ph type="ctrTitle"/>
          </p:nvPr>
        </p:nvSpPr>
        <p:spPr>
          <a:xfrm>
            <a:off x="1169988" y="1046163"/>
            <a:ext cx="7380287" cy="1012825"/>
          </a:xfrm>
        </p:spPr>
        <p:txBody>
          <a:bodyPr/>
          <a:lstStyle>
            <a:lvl1pPr>
              <a:defRPr sz="4000"/>
            </a:lvl1pPr>
          </a:lstStyle>
          <a:p>
            <a:pPr lvl="0"/>
            <a:r>
              <a:rPr lang="en-US" noProof="0" smtClean="0"/>
              <a:t>Click to edit Master title style</a:t>
            </a:r>
          </a:p>
        </p:txBody>
      </p:sp>
      <p:sp>
        <p:nvSpPr>
          <p:cNvPr id="4203" name="Rectangle 107"/>
          <p:cNvSpPr>
            <a:spLocks noGrp="1" noChangeArrowheads="1"/>
          </p:cNvSpPr>
          <p:nvPr>
            <p:ph type="subTitle" idx="1"/>
          </p:nvPr>
        </p:nvSpPr>
        <p:spPr>
          <a:xfrm>
            <a:off x="1566863" y="2693988"/>
            <a:ext cx="6662737" cy="2994025"/>
          </a:xfrm>
        </p:spPr>
        <p:txBody>
          <a:bodyPr/>
          <a:lstStyle>
            <a:lvl1pPr marL="0" indent="0" algn="ctr">
              <a:buFont typeface="Wingdings" pitchFamily="2" charset="2"/>
              <a:buNone/>
              <a:defRPr/>
            </a:lvl1pPr>
          </a:lstStyle>
          <a:p>
            <a:pPr lvl="0"/>
            <a:r>
              <a:rPr lang="en-US" noProof="0" smtClean="0"/>
              <a:t>Click to edit Master subtitle style</a:t>
            </a:r>
          </a:p>
        </p:txBody>
      </p:sp>
      <p:sp>
        <p:nvSpPr>
          <p:cNvPr id="107" name="Rectangle 103"/>
          <p:cNvSpPr>
            <a:spLocks noGrp="1" noChangeArrowheads="1"/>
          </p:cNvSpPr>
          <p:nvPr>
            <p:ph type="dt" sz="half" idx="10"/>
          </p:nvPr>
        </p:nvSpPr>
        <p:spPr>
          <a:xfrm>
            <a:off x="1387475" y="6357938"/>
            <a:ext cx="1905000" cy="457200"/>
          </a:xfrm>
          <a:extLst>
            <a:ext uri="{909E8E84-426E-40DD-AFC4-6F175D3DCCD1}">
              <a14:hiddenFill xmlns:a14="http://schemas.microsoft.com/office/drawing/2010/main">
                <a:solidFill>
                  <a:schemeClr val="accent1"/>
                </a:solidFill>
              </a14:hiddenFill>
            </a:ext>
          </a:extLst>
        </p:spPr>
        <p:txBody>
          <a:bodyPr/>
          <a:lstStyle>
            <a:lvl1pPr>
              <a:defRPr/>
            </a:lvl1pPr>
          </a:lstStyle>
          <a:p>
            <a:pPr>
              <a:defRPr/>
            </a:pPr>
            <a:endParaRPr lang="en-US"/>
          </a:p>
        </p:txBody>
      </p:sp>
      <p:sp>
        <p:nvSpPr>
          <p:cNvPr id="108" name="Rectangle 104"/>
          <p:cNvSpPr>
            <a:spLocks noGrp="1" noChangeArrowheads="1"/>
          </p:cNvSpPr>
          <p:nvPr>
            <p:ph type="ftr" sz="quarter" idx="11"/>
          </p:nvPr>
        </p:nvSpPr>
        <p:spPr>
          <a:xfrm>
            <a:off x="3722688" y="6357938"/>
            <a:ext cx="2271712" cy="457200"/>
          </a:xfrm>
        </p:spPr>
        <p:txBody>
          <a:bodyPr/>
          <a:lstStyle>
            <a:lvl1pPr>
              <a:defRPr/>
            </a:lvl1pPr>
          </a:lstStyle>
          <a:p>
            <a:pPr>
              <a:defRPr/>
            </a:pPr>
            <a:endParaRPr lang="en-US"/>
          </a:p>
        </p:txBody>
      </p:sp>
      <p:sp>
        <p:nvSpPr>
          <p:cNvPr id="109" name="Rectangle 105"/>
          <p:cNvSpPr>
            <a:spLocks noGrp="1" noChangeArrowheads="1"/>
          </p:cNvSpPr>
          <p:nvPr>
            <p:ph type="sldNum" sz="quarter" idx="12"/>
          </p:nvPr>
        </p:nvSpPr>
        <p:spPr>
          <a:xfrm>
            <a:off x="6464300" y="6361113"/>
            <a:ext cx="1906588" cy="457200"/>
          </a:xfrm>
        </p:spPr>
        <p:txBody>
          <a:bodyPr/>
          <a:lstStyle>
            <a:lvl1pPr>
              <a:defRPr/>
            </a:lvl1pPr>
          </a:lstStyle>
          <a:p>
            <a:pPr>
              <a:defRPr/>
            </a:pPr>
            <a:fld id="{88B61D29-6F3F-4371-A53A-4DB46B7E9B8B}" type="slidenum">
              <a:rPr lang="en-US"/>
              <a:pPr>
                <a:defRPr/>
              </a:pPr>
              <a:t>‹#›</a:t>
            </a:fld>
            <a:endParaRPr lang="en-US"/>
          </a:p>
        </p:txBody>
      </p:sp>
    </p:spTree>
    <p:extLst>
      <p:ext uri="{BB962C8B-B14F-4D97-AF65-F5344CB8AC3E}">
        <p14:creationId xmlns:p14="http://schemas.microsoft.com/office/powerpoint/2010/main" val="3333254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grpId="0" nodeType="afterEffect">
                                  <p:stCondLst>
                                    <p:cond delay="0"/>
                                  </p:stCondLst>
                                  <p:childTnLst>
                                    <p:set>
                                      <p:cBhvr>
                                        <p:cTn id="6" dur="1" fill="hold">
                                          <p:stCondLst>
                                            <p:cond delay="0"/>
                                          </p:stCondLst>
                                        </p:cTn>
                                        <p:tgtEl>
                                          <p:spTgt spid="106"/>
                                        </p:tgtEl>
                                        <p:attrNameLst>
                                          <p:attrName>style.visibility</p:attrName>
                                        </p:attrNameLst>
                                      </p:cBhvr>
                                      <p:to>
                                        <p:strVal val="visible"/>
                                      </p:to>
                                    </p:set>
                                    <p:anim calcmode="lin" valueType="num">
                                      <p:cBhvr additive="base">
                                        <p:cTn id="7" dur="500"/>
                                        <p:tgtEl>
                                          <p:spTgt spid="106"/>
                                        </p:tgtEl>
                                        <p:attrNameLst>
                                          <p:attrName>ppt_x</p:attrName>
                                        </p:attrNameLst>
                                      </p:cBhvr>
                                      <p:tavLst>
                                        <p:tav tm="0">
                                          <p:val>
                                            <p:strVal val="#ppt_x-#ppt_w*1.125000"/>
                                          </p:val>
                                        </p:tav>
                                        <p:tav tm="100000">
                                          <p:val>
                                            <p:strVal val="#ppt_x"/>
                                          </p:val>
                                        </p:tav>
                                      </p:tavLst>
                                    </p:anim>
                                    <p:animEffect transition="in" filter="wipe(right)">
                                      <p:cBhvr>
                                        <p:cTn id="8" dur="500"/>
                                        <p:tgtEl>
                                          <p:spTgt spid="106"/>
                                        </p:tgtEl>
                                      </p:cBhvr>
                                    </p:animEffect>
                                  </p:childTnLst>
                                </p:cTn>
                              </p:par>
                            </p:childTnLst>
                          </p:cTn>
                        </p:par>
                        <p:par>
                          <p:cTn id="9" fill="hold">
                            <p:stCondLst>
                              <p:cond delay="500"/>
                            </p:stCondLst>
                            <p:childTnLst>
                              <p:par>
                                <p:cTn id="10" presetID="12" presetClass="entr" presetSubtype="2" fill="hold" grpId="0" nodeType="afterEffect">
                                  <p:stCondLst>
                                    <p:cond delay="0"/>
                                  </p:stCondLst>
                                  <p:childTnLst>
                                    <p:set>
                                      <p:cBhvr>
                                        <p:cTn id="11" dur="1" fill="hold">
                                          <p:stCondLst>
                                            <p:cond delay="0"/>
                                          </p:stCondLst>
                                        </p:cTn>
                                        <p:tgtEl>
                                          <p:spTgt spid="105"/>
                                        </p:tgtEl>
                                        <p:attrNameLst>
                                          <p:attrName>style.visibility</p:attrName>
                                        </p:attrNameLst>
                                      </p:cBhvr>
                                      <p:to>
                                        <p:strVal val="visible"/>
                                      </p:to>
                                    </p:set>
                                    <p:anim calcmode="lin" valueType="num">
                                      <p:cBhvr additive="base">
                                        <p:cTn id="12" dur="500"/>
                                        <p:tgtEl>
                                          <p:spTgt spid="105"/>
                                        </p:tgtEl>
                                        <p:attrNameLst>
                                          <p:attrName>ppt_x</p:attrName>
                                        </p:attrNameLst>
                                      </p:cBhvr>
                                      <p:tavLst>
                                        <p:tav tm="0">
                                          <p:val>
                                            <p:strVal val="#ppt_x+#ppt_w*1.125000"/>
                                          </p:val>
                                        </p:tav>
                                        <p:tav tm="100000">
                                          <p:val>
                                            <p:strVal val="#ppt_x"/>
                                          </p:val>
                                        </p:tav>
                                      </p:tavLst>
                                    </p:anim>
                                    <p:animEffect transition="in" filter="wipe(left)">
                                      <p:cBhvr>
                                        <p:cTn id="13"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animBg="1" autoUpdateAnimBg="0"/>
      <p:bldP spid="106" grpId="0" animBg="1" autoUpdateAnimBg="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8"/>
          <p:cNvSpPr>
            <a:spLocks noGrp="1" noChangeArrowheads="1"/>
          </p:cNvSpPr>
          <p:nvPr>
            <p:ph type="dt" sz="half" idx="10"/>
          </p:nvPr>
        </p:nvSpPr>
        <p:spPr>
          <a:ln/>
        </p:spPr>
        <p:txBody>
          <a:bodyPr/>
          <a:lstStyle>
            <a:lvl1pPr>
              <a:defRPr/>
            </a:lvl1pPr>
          </a:lstStyle>
          <a:p>
            <a:pPr>
              <a:defRPr/>
            </a:pPr>
            <a:endParaRPr lang="en-US"/>
          </a:p>
        </p:txBody>
      </p:sp>
      <p:sp>
        <p:nvSpPr>
          <p:cNvPr id="6" name="Rectangle 109"/>
          <p:cNvSpPr>
            <a:spLocks noGrp="1" noChangeArrowheads="1"/>
          </p:cNvSpPr>
          <p:nvPr>
            <p:ph type="ftr" sz="quarter" idx="11"/>
          </p:nvPr>
        </p:nvSpPr>
        <p:spPr>
          <a:ln/>
        </p:spPr>
        <p:txBody>
          <a:bodyPr/>
          <a:lstStyle>
            <a:lvl1pPr>
              <a:defRPr/>
            </a:lvl1pPr>
          </a:lstStyle>
          <a:p>
            <a:pPr>
              <a:defRPr/>
            </a:pPr>
            <a:endParaRPr lang="en-US"/>
          </a:p>
        </p:txBody>
      </p:sp>
      <p:sp>
        <p:nvSpPr>
          <p:cNvPr id="7" name="Rectangle 110"/>
          <p:cNvSpPr>
            <a:spLocks noGrp="1" noChangeArrowheads="1"/>
          </p:cNvSpPr>
          <p:nvPr>
            <p:ph type="sldNum" sz="quarter" idx="12"/>
          </p:nvPr>
        </p:nvSpPr>
        <p:spPr>
          <a:ln/>
        </p:spPr>
        <p:txBody>
          <a:bodyPr/>
          <a:lstStyle>
            <a:lvl1pPr>
              <a:defRPr/>
            </a:lvl1pPr>
          </a:lstStyle>
          <a:p>
            <a:pPr>
              <a:defRPr/>
            </a:pPr>
            <a:fld id="{E328A9D9-ED83-4293-941A-DBD78C17E95E}" type="slidenum">
              <a:rPr lang="en-US"/>
              <a:pPr>
                <a:defRPr/>
              </a:pPr>
              <a:t>‹#›</a:t>
            </a:fld>
            <a:endParaRPr lang="en-US"/>
          </a:p>
        </p:txBody>
      </p:sp>
    </p:spTree>
    <p:extLst>
      <p:ext uri="{BB962C8B-B14F-4D97-AF65-F5344CB8AC3E}">
        <p14:creationId xmlns:p14="http://schemas.microsoft.com/office/powerpoint/2010/main" val="1881079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8"/>
          <p:cNvSpPr>
            <a:spLocks noGrp="1" noChangeArrowheads="1"/>
          </p:cNvSpPr>
          <p:nvPr>
            <p:ph type="dt" sz="half" idx="10"/>
          </p:nvPr>
        </p:nvSpPr>
        <p:spPr>
          <a:ln/>
        </p:spPr>
        <p:txBody>
          <a:bodyPr/>
          <a:lstStyle>
            <a:lvl1pPr>
              <a:defRPr/>
            </a:lvl1pPr>
          </a:lstStyle>
          <a:p>
            <a:pPr>
              <a:defRPr/>
            </a:pPr>
            <a:endParaRPr lang="en-US"/>
          </a:p>
        </p:txBody>
      </p:sp>
      <p:sp>
        <p:nvSpPr>
          <p:cNvPr id="5" name="Rectangle 109"/>
          <p:cNvSpPr>
            <a:spLocks noGrp="1" noChangeArrowheads="1"/>
          </p:cNvSpPr>
          <p:nvPr>
            <p:ph type="ftr" sz="quarter" idx="11"/>
          </p:nvPr>
        </p:nvSpPr>
        <p:spPr>
          <a:ln/>
        </p:spPr>
        <p:txBody>
          <a:bodyPr/>
          <a:lstStyle>
            <a:lvl1pPr>
              <a:defRPr/>
            </a:lvl1pPr>
          </a:lstStyle>
          <a:p>
            <a:pPr>
              <a:defRPr/>
            </a:pPr>
            <a:endParaRPr lang="en-US"/>
          </a:p>
        </p:txBody>
      </p:sp>
      <p:sp>
        <p:nvSpPr>
          <p:cNvPr id="6" name="Rectangle 110"/>
          <p:cNvSpPr>
            <a:spLocks noGrp="1" noChangeArrowheads="1"/>
          </p:cNvSpPr>
          <p:nvPr>
            <p:ph type="sldNum" sz="quarter" idx="12"/>
          </p:nvPr>
        </p:nvSpPr>
        <p:spPr>
          <a:ln/>
        </p:spPr>
        <p:txBody>
          <a:bodyPr/>
          <a:lstStyle>
            <a:lvl1pPr>
              <a:defRPr/>
            </a:lvl1pPr>
          </a:lstStyle>
          <a:p>
            <a:pPr>
              <a:defRPr/>
            </a:pPr>
            <a:fld id="{C841674B-8495-4F38-B239-D10F23EA0101}" type="slidenum">
              <a:rPr lang="en-US"/>
              <a:pPr>
                <a:defRPr/>
              </a:pPr>
              <a:t>‹#›</a:t>
            </a:fld>
            <a:endParaRPr lang="en-US"/>
          </a:p>
        </p:txBody>
      </p:sp>
    </p:spTree>
    <p:extLst>
      <p:ext uri="{BB962C8B-B14F-4D97-AF65-F5344CB8AC3E}">
        <p14:creationId xmlns:p14="http://schemas.microsoft.com/office/powerpoint/2010/main" val="7267948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78625" y="609600"/>
            <a:ext cx="1989138"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09625" y="609600"/>
            <a:ext cx="5816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8"/>
          <p:cNvSpPr>
            <a:spLocks noGrp="1" noChangeArrowheads="1"/>
          </p:cNvSpPr>
          <p:nvPr>
            <p:ph type="dt" sz="half" idx="10"/>
          </p:nvPr>
        </p:nvSpPr>
        <p:spPr>
          <a:ln/>
        </p:spPr>
        <p:txBody>
          <a:bodyPr/>
          <a:lstStyle>
            <a:lvl1pPr>
              <a:defRPr/>
            </a:lvl1pPr>
          </a:lstStyle>
          <a:p>
            <a:pPr>
              <a:defRPr/>
            </a:pPr>
            <a:endParaRPr lang="en-US"/>
          </a:p>
        </p:txBody>
      </p:sp>
      <p:sp>
        <p:nvSpPr>
          <p:cNvPr id="5" name="Rectangle 109"/>
          <p:cNvSpPr>
            <a:spLocks noGrp="1" noChangeArrowheads="1"/>
          </p:cNvSpPr>
          <p:nvPr>
            <p:ph type="ftr" sz="quarter" idx="11"/>
          </p:nvPr>
        </p:nvSpPr>
        <p:spPr>
          <a:ln/>
        </p:spPr>
        <p:txBody>
          <a:bodyPr/>
          <a:lstStyle>
            <a:lvl1pPr>
              <a:defRPr/>
            </a:lvl1pPr>
          </a:lstStyle>
          <a:p>
            <a:pPr>
              <a:defRPr/>
            </a:pPr>
            <a:endParaRPr lang="en-US"/>
          </a:p>
        </p:txBody>
      </p:sp>
      <p:sp>
        <p:nvSpPr>
          <p:cNvPr id="6" name="Rectangle 110"/>
          <p:cNvSpPr>
            <a:spLocks noGrp="1" noChangeArrowheads="1"/>
          </p:cNvSpPr>
          <p:nvPr>
            <p:ph type="sldNum" sz="quarter" idx="12"/>
          </p:nvPr>
        </p:nvSpPr>
        <p:spPr>
          <a:ln/>
        </p:spPr>
        <p:txBody>
          <a:bodyPr/>
          <a:lstStyle>
            <a:lvl1pPr>
              <a:defRPr/>
            </a:lvl1pPr>
          </a:lstStyle>
          <a:p>
            <a:pPr>
              <a:defRPr/>
            </a:pPr>
            <a:fld id="{52FFF8F6-28B2-4175-AC33-F2BAD7E4674A}" type="slidenum">
              <a:rPr lang="en-US"/>
              <a:pPr>
                <a:defRPr/>
              </a:pPr>
              <a:t>‹#›</a:t>
            </a:fld>
            <a:endParaRPr lang="en-US"/>
          </a:p>
        </p:txBody>
      </p:sp>
    </p:spTree>
    <p:extLst>
      <p:ext uri="{BB962C8B-B14F-4D97-AF65-F5344CB8AC3E}">
        <p14:creationId xmlns:p14="http://schemas.microsoft.com/office/powerpoint/2010/main" val="3653237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108"/>
          <p:cNvSpPr>
            <a:spLocks noGrp="1" noChangeArrowheads="1"/>
          </p:cNvSpPr>
          <p:nvPr>
            <p:ph type="dt" sz="half" idx="10"/>
          </p:nvPr>
        </p:nvSpPr>
        <p:spPr>
          <a:ln/>
        </p:spPr>
        <p:txBody>
          <a:bodyPr/>
          <a:lstStyle>
            <a:lvl1pPr>
              <a:defRPr/>
            </a:lvl1pPr>
          </a:lstStyle>
          <a:p>
            <a:pPr>
              <a:defRPr/>
            </a:pPr>
            <a:endParaRPr lang="en-US"/>
          </a:p>
        </p:txBody>
      </p:sp>
      <p:sp>
        <p:nvSpPr>
          <p:cNvPr id="5" name="Rectangle 109"/>
          <p:cNvSpPr>
            <a:spLocks noGrp="1" noChangeArrowheads="1"/>
          </p:cNvSpPr>
          <p:nvPr>
            <p:ph type="ftr" sz="quarter" idx="11"/>
          </p:nvPr>
        </p:nvSpPr>
        <p:spPr>
          <a:ln/>
        </p:spPr>
        <p:txBody>
          <a:bodyPr/>
          <a:lstStyle>
            <a:lvl1pPr>
              <a:defRPr/>
            </a:lvl1pPr>
          </a:lstStyle>
          <a:p>
            <a:pPr>
              <a:defRPr/>
            </a:pPr>
            <a:endParaRPr lang="en-US"/>
          </a:p>
        </p:txBody>
      </p:sp>
      <p:sp>
        <p:nvSpPr>
          <p:cNvPr id="6" name="Rectangle 110"/>
          <p:cNvSpPr>
            <a:spLocks noGrp="1" noChangeArrowheads="1"/>
          </p:cNvSpPr>
          <p:nvPr>
            <p:ph type="sldNum" sz="quarter" idx="12"/>
          </p:nvPr>
        </p:nvSpPr>
        <p:spPr>
          <a:ln/>
        </p:spPr>
        <p:txBody>
          <a:bodyPr/>
          <a:lstStyle>
            <a:lvl1pPr>
              <a:defRPr/>
            </a:lvl1pPr>
          </a:lstStyle>
          <a:p>
            <a:pPr>
              <a:defRPr/>
            </a:pPr>
            <a:fld id="{FA315D9F-D971-4533-880A-280C3AF66C3F}" type="slidenum">
              <a:rPr lang="en-US"/>
              <a:pPr>
                <a:defRPr/>
              </a:pPr>
              <a:t>‹#›</a:t>
            </a:fld>
            <a:endParaRPr lang="en-US"/>
          </a:p>
        </p:txBody>
      </p:sp>
    </p:spTree>
    <p:extLst>
      <p:ext uri="{BB962C8B-B14F-4D97-AF65-F5344CB8AC3E}">
        <p14:creationId xmlns:p14="http://schemas.microsoft.com/office/powerpoint/2010/main" val="3713432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371600" y="609600"/>
            <a:ext cx="7378700" cy="685800"/>
          </a:xfrm>
        </p:spPr>
        <p:txBody>
          <a:bodyPr/>
          <a:lstStyle/>
          <a:p>
            <a:r>
              <a:rPr lang="en-US" smtClean="0"/>
              <a:t>Click to edit Master title style</a:t>
            </a:r>
            <a:endParaRPr lang="en-US"/>
          </a:p>
        </p:txBody>
      </p:sp>
    </p:spTree>
    <p:extLst>
      <p:ext uri="{BB962C8B-B14F-4D97-AF65-F5344CB8AC3E}">
        <p14:creationId xmlns:p14="http://schemas.microsoft.com/office/powerpoint/2010/main" val="3055469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8"/>
          <p:cNvSpPr>
            <a:spLocks noGrp="1" noChangeArrowheads="1"/>
          </p:cNvSpPr>
          <p:nvPr>
            <p:ph type="dt" sz="half" idx="10"/>
          </p:nvPr>
        </p:nvSpPr>
        <p:spPr>
          <a:ln/>
        </p:spPr>
        <p:txBody>
          <a:bodyPr/>
          <a:lstStyle>
            <a:lvl1pPr>
              <a:defRPr/>
            </a:lvl1pPr>
          </a:lstStyle>
          <a:p>
            <a:pPr>
              <a:defRPr/>
            </a:pPr>
            <a:endParaRPr lang="en-US"/>
          </a:p>
        </p:txBody>
      </p:sp>
      <p:sp>
        <p:nvSpPr>
          <p:cNvPr id="5" name="Rectangle 109"/>
          <p:cNvSpPr>
            <a:spLocks noGrp="1" noChangeArrowheads="1"/>
          </p:cNvSpPr>
          <p:nvPr>
            <p:ph type="ftr" sz="quarter" idx="11"/>
          </p:nvPr>
        </p:nvSpPr>
        <p:spPr>
          <a:ln/>
        </p:spPr>
        <p:txBody>
          <a:bodyPr/>
          <a:lstStyle>
            <a:lvl1pPr>
              <a:defRPr/>
            </a:lvl1pPr>
          </a:lstStyle>
          <a:p>
            <a:pPr>
              <a:defRPr/>
            </a:pPr>
            <a:endParaRPr lang="en-US"/>
          </a:p>
        </p:txBody>
      </p:sp>
      <p:sp>
        <p:nvSpPr>
          <p:cNvPr id="6" name="Rectangle 110"/>
          <p:cNvSpPr>
            <a:spLocks noGrp="1" noChangeArrowheads="1"/>
          </p:cNvSpPr>
          <p:nvPr>
            <p:ph type="sldNum" sz="quarter" idx="12"/>
          </p:nvPr>
        </p:nvSpPr>
        <p:spPr>
          <a:ln/>
        </p:spPr>
        <p:txBody>
          <a:bodyPr/>
          <a:lstStyle>
            <a:lvl1pPr>
              <a:defRPr/>
            </a:lvl1pPr>
          </a:lstStyle>
          <a:p>
            <a:pPr>
              <a:defRPr/>
            </a:pPr>
            <a:fld id="{E5B6768E-7F05-441E-99C9-90C0909F205B}" type="slidenum">
              <a:rPr lang="en-US"/>
              <a:pPr>
                <a:defRPr/>
              </a:pPr>
              <a:t>‹#›</a:t>
            </a:fld>
            <a:endParaRPr lang="en-US"/>
          </a:p>
        </p:txBody>
      </p:sp>
    </p:spTree>
    <p:extLst>
      <p:ext uri="{BB962C8B-B14F-4D97-AF65-F5344CB8AC3E}">
        <p14:creationId xmlns:p14="http://schemas.microsoft.com/office/powerpoint/2010/main" val="2284266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09625" y="2214563"/>
            <a:ext cx="3902075"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64100" y="2214563"/>
            <a:ext cx="3903663" cy="3881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8"/>
          <p:cNvSpPr>
            <a:spLocks noGrp="1" noChangeArrowheads="1"/>
          </p:cNvSpPr>
          <p:nvPr>
            <p:ph type="dt" sz="half" idx="10"/>
          </p:nvPr>
        </p:nvSpPr>
        <p:spPr>
          <a:ln/>
        </p:spPr>
        <p:txBody>
          <a:bodyPr/>
          <a:lstStyle>
            <a:lvl1pPr>
              <a:defRPr/>
            </a:lvl1pPr>
          </a:lstStyle>
          <a:p>
            <a:pPr>
              <a:defRPr/>
            </a:pPr>
            <a:endParaRPr lang="en-US"/>
          </a:p>
        </p:txBody>
      </p:sp>
      <p:sp>
        <p:nvSpPr>
          <p:cNvPr id="6" name="Rectangle 109"/>
          <p:cNvSpPr>
            <a:spLocks noGrp="1" noChangeArrowheads="1"/>
          </p:cNvSpPr>
          <p:nvPr>
            <p:ph type="ftr" sz="quarter" idx="11"/>
          </p:nvPr>
        </p:nvSpPr>
        <p:spPr>
          <a:ln/>
        </p:spPr>
        <p:txBody>
          <a:bodyPr/>
          <a:lstStyle>
            <a:lvl1pPr>
              <a:defRPr/>
            </a:lvl1pPr>
          </a:lstStyle>
          <a:p>
            <a:pPr>
              <a:defRPr/>
            </a:pPr>
            <a:endParaRPr lang="en-US"/>
          </a:p>
        </p:txBody>
      </p:sp>
      <p:sp>
        <p:nvSpPr>
          <p:cNvPr id="7" name="Rectangle 110"/>
          <p:cNvSpPr>
            <a:spLocks noGrp="1" noChangeArrowheads="1"/>
          </p:cNvSpPr>
          <p:nvPr>
            <p:ph type="sldNum" sz="quarter" idx="12"/>
          </p:nvPr>
        </p:nvSpPr>
        <p:spPr>
          <a:ln/>
        </p:spPr>
        <p:txBody>
          <a:bodyPr/>
          <a:lstStyle>
            <a:lvl1pPr>
              <a:defRPr/>
            </a:lvl1pPr>
          </a:lstStyle>
          <a:p>
            <a:pPr>
              <a:defRPr/>
            </a:pPr>
            <a:fld id="{8F1D369F-DDBF-4BF6-B345-9D46678AC834}" type="slidenum">
              <a:rPr lang="en-US"/>
              <a:pPr>
                <a:defRPr/>
              </a:pPr>
              <a:t>‹#›</a:t>
            </a:fld>
            <a:endParaRPr lang="en-US"/>
          </a:p>
        </p:txBody>
      </p:sp>
    </p:spTree>
    <p:extLst>
      <p:ext uri="{BB962C8B-B14F-4D97-AF65-F5344CB8AC3E}">
        <p14:creationId xmlns:p14="http://schemas.microsoft.com/office/powerpoint/2010/main" val="1551875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8"/>
          <p:cNvSpPr>
            <a:spLocks noGrp="1" noChangeArrowheads="1"/>
          </p:cNvSpPr>
          <p:nvPr>
            <p:ph type="dt" sz="half" idx="10"/>
          </p:nvPr>
        </p:nvSpPr>
        <p:spPr>
          <a:ln/>
        </p:spPr>
        <p:txBody>
          <a:bodyPr/>
          <a:lstStyle>
            <a:lvl1pPr>
              <a:defRPr/>
            </a:lvl1pPr>
          </a:lstStyle>
          <a:p>
            <a:pPr>
              <a:defRPr/>
            </a:pPr>
            <a:endParaRPr lang="en-US"/>
          </a:p>
        </p:txBody>
      </p:sp>
      <p:sp>
        <p:nvSpPr>
          <p:cNvPr id="8" name="Rectangle 109"/>
          <p:cNvSpPr>
            <a:spLocks noGrp="1" noChangeArrowheads="1"/>
          </p:cNvSpPr>
          <p:nvPr>
            <p:ph type="ftr" sz="quarter" idx="11"/>
          </p:nvPr>
        </p:nvSpPr>
        <p:spPr>
          <a:ln/>
        </p:spPr>
        <p:txBody>
          <a:bodyPr/>
          <a:lstStyle>
            <a:lvl1pPr>
              <a:defRPr/>
            </a:lvl1pPr>
          </a:lstStyle>
          <a:p>
            <a:pPr>
              <a:defRPr/>
            </a:pPr>
            <a:endParaRPr lang="en-US"/>
          </a:p>
        </p:txBody>
      </p:sp>
      <p:sp>
        <p:nvSpPr>
          <p:cNvPr id="9" name="Rectangle 110"/>
          <p:cNvSpPr>
            <a:spLocks noGrp="1" noChangeArrowheads="1"/>
          </p:cNvSpPr>
          <p:nvPr>
            <p:ph type="sldNum" sz="quarter" idx="12"/>
          </p:nvPr>
        </p:nvSpPr>
        <p:spPr>
          <a:ln/>
        </p:spPr>
        <p:txBody>
          <a:bodyPr/>
          <a:lstStyle>
            <a:lvl1pPr>
              <a:defRPr/>
            </a:lvl1pPr>
          </a:lstStyle>
          <a:p>
            <a:pPr>
              <a:defRPr/>
            </a:pPr>
            <a:fld id="{21078AAE-1071-4C1A-84CF-184F9ED09FA6}" type="slidenum">
              <a:rPr lang="en-US"/>
              <a:pPr>
                <a:defRPr/>
              </a:pPr>
              <a:t>‹#›</a:t>
            </a:fld>
            <a:endParaRPr lang="en-US"/>
          </a:p>
        </p:txBody>
      </p:sp>
    </p:spTree>
    <p:extLst>
      <p:ext uri="{BB962C8B-B14F-4D97-AF65-F5344CB8AC3E}">
        <p14:creationId xmlns:p14="http://schemas.microsoft.com/office/powerpoint/2010/main" val="357496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8"/>
          <p:cNvSpPr>
            <a:spLocks noGrp="1" noChangeArrowheads="1"/>
          </p:cNvSpPr>
          <p:nvPr>
            <p:ph type="dt" sz="half" idx="10"/>
          </p:nvPr>
        </p:nvSpPr>
        <p:spPr>
          <a:ln/>
        </p:spPr>
        <p:txBody>
          <a:bodyPr/>
          <a:lstStyle>
            <a:lvl1pPr>
              <a:defRPr/>
            </a:lvl1pPr>
          </a:lstStyle>
          <a:p>
            <a:pPr>
              <a:defRPr/>
            </a:pPr>
            <a:endParaRPr lang="en-US"/>
          </a:p>
        </p:txBody>
      </p:sp>
      <p:sp>
        <p:nvSpPr>
          <p:cNvPr id="4" name="Rectangle 109"/>
          <p:cNvSpPr>
            <a:spLocks noGrp="1" noChangeArrowheads="1"/>
          </p:cNvSpPr>
          <p:nvPr>
            <p:ph type="ftr" sz="quarter" idx="11"/>
          </p:nvPr>
        </p:nvSpPr>
        <p:spPr>
          <a:ln/>
        </p:spPr>
        <p:txBody>
          <a:bodyPr/>
          <a:lstStyle>
            <a:lvl1pPr>
              <a:defRPr/>
            </a:lvl1pPr>
          </a:lstStyle>
          <a:p>
            <a:pPr>
              <a:defRPr/>
            </a:pPr>
            <a:endParaRPr lang="en-US"/>
          </a:p>
        </p:txBody>
      </p:sp>
      <p:sp>
        <p:nvSpPr>
          <p:cNvPr id="5" name="Rectangle 110"/>
          <p:cNvSpPr>
            <a:spLocks noGrp="1" noChangeArrowheads="1"/>
          </p:cNvSpPr>
          <p:nvPr>
            <p:ph type="sldNum" sz="quarter" idx="12"/>
          </p:nvPr>
        </p:nvSpPr>
        <p:spPr>
          <a:ln/>
        </p:spPr>
        <p:txBody>
          <a:bodyPr/>
          <a:lstStyle>
            <a:lvl1pPr>
              <a:defRPr/>
            </a:lvl1pPr>
          </a:lstStyle>
          <a:p>
            <a:pPr>
              <a:defRPr/>
            </a:pPr>
            <a:fld id="{B50B6485-8C04-4D8C-908F-1591A618E2DF}" type="slidenum">
              <a:rPr lang="en-US"/>
              <a:pPr>
                <a:defRPr/>
              </a:pPr>
              <a:t>‹#›</a:t>
            </a:fld>
            <a:endParaRPr lang="en-US"/>
          </a:p>
        </p:txBody>
      </p:sp>
    </p:spTree>
    <p:extLst>
      <p:ext uri="{BB962C8B-B14F-4D97-AF65-F5344CB8AC3E}">
        <p14:creationId xmlns:p14="http://schemas.microsoft.com/office/powerpoint/2010/main" val="2274967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8"/>
          <p:cNvSpPr>
            <a:spLocks noGrp="1" noChangeArrowheads="1"/>
          </p:cNvSpPr>
          <p:nvPr>
            <p:ph type="dt" sz="half" idx="10"/>
          </p:nvPr>
        </p:nvSpPr>
        <p:spPr>
          <a:ln/>
        </p:spPr>
        <p:txBody>
          <a:bodyPr/>
          <a:lstStyle>
            <a:lvl1pPr>
              <a:defRPr/>
            </a:lvl1pPr>
          </a:lstStyle>
          <a:p>
            <a:pPr>
              <a:defRPr/>
            </a:pPr>
            <a:endParaRPr lang="en-US"/>
          </a:p>
        </p:txBody>
      </p:sp>
      <p:sp>
        <p:nvSpPr>
          <p:cNvPr id="3" name="Rectangle 109"/>
          <p:cNvSpPr>
            <a:spLocks noGrp="1" noChangeArrowheads="1"/>
          </p:cNvSpPr>
          <p:nvPr>
            <p:ph type="ftr" sz="quarter" idx="11"/>
          </p:nvPr>
        </p:nvSpPr>
        <p:spPr>
          <a:ln/>
        </p:spPr>
        <p:txBody>
          <a:bodyPr/>
          <a:lstStyle>
            <a:lvl1pPr>
              <a:defRPr/>
            </a:lvl1pPr>
          </a:lstStyle>
          <a:p>
            <a:pPr>
              <a:defRPr/>
            </a:pPr>
            <a:endParaRPr lang="en-US"/>
          </a:p>
        </p:txBody>
      </p:sp>
      <p:sp>
        <p:nvSpPr>
          <p:cNvPr id="4" name="Rectangle 110"/>
          <p:cNvSpPr>
            <a:spLocks noGrp="1" noChangeArrowheads="1"/>
          </p:cNvSpPr>
          <p:nvPr>
            <p:ph type="sldNum" sz="quarter" idx="12"/>
          </p:nvPr>
        </p:nvSpPr>
        <p:spPr>
          <a:ln/>
        </p:spPr>
        <p:txBody>
          <a:bodyPr/>
          <a:lstStyle>
            <a:lvl1pPr>
              <a:defRPr/>
            </a:lvl1pPr>
          </a:lstStyle>
          <a:p>
            <a:pPr>
              <a:defRPr/>
            </a:pPr>
            <a:fld id="{5376D376-6483-4EC8-BC83-081169654B62}" type="slidenum">
              <a:rPr lang="en-US"/>
              <a:pPr>
                <a:defRPr/>
              </a:pPr>
              <a:t>‹#›</a:t>
            </a:fld>
            <a:endParaRPr lang="en-US"/>
          </a:p>
        </p:txBody>
      </p:sp>
    </p:spTree>
    <p:extLst>
      <p:ext uri="{BB962C8B-B14F-4D97-AF65-F5344CB8AC3E}">
        <p14:creationId xmlns:p14="http://schemas.microsoft.com/office/powerpoint/2010/main" val="1594459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8"/>
          <p:cNvSpPr>
            <a:spLocks noGrp="1" noChangeArrowheads="1"/>
          </p:cNvSpPr>
          <p:nvPr>
            <p:ph type="dt" sz="half" idx="10"/>
          </p:nvPr>
        </p:nvSpPr>
        <p:spPr>
          <a:ln/>
        </p:spPr>
        <p:txBody>
          <a:bodyPr/>
          <a:lstStyle>
            <a:lvl1pPr>
              <a:defRPr/>
            </a:lvl1pPr>
          </a:lstStyle>
          <a:p>
            <a:pPr>
              <a:defRPr/>
            </a:pPr>
            <a:endParaRPr lang="en-US"/>
          </a:p>
        </p:txBody>
      </p:sp>
      <p:sp>
        <p:nvSpPr>
          <p:cNvPr id="6" name="Rectangle 109"/>
          <p:cNvSpPr>
            <a:spLocks noGrp="1" noChangeArrowheads="1"/>
          </p:cNvSpPr>
          <p:nvPr>
            <p:ph type="ftr" sz="quarter" idx="11"/>
          </p:nvPr>
        </p:nvSpPr>
        <p:spPr>
          <a:ln/>
        </p:spPr>
        <p:txBody>
          <a:bodyPr/>
          <a:lstStyle>
            <a:lvl1pPr>
              <a:defRPr/>
            </a:lvl1pPr>
          </a:lstStyle>
          <a:p>
            <a:pPr>
              <a:defRPr/>
            </a:pPr>
            <a:endParaRPr lang="en-US"/>
          </a:p>
        </p:txBody>
      </p:sp>
      <p:sp>
        <p:nvSpPr>
          <p:cNvPr id="7" name="Rectangle 110"/>
          <p:cNvSpPr>
            <a:spLocks noGrp="1" noChangeArrowheads="1"/>
          </p:cNvSpPr>
          <p:nvPr>
            <p:ph type="sldNum" sz="quarter" idx="12"/>
          </p:nvPr>
        </p:nvSpPr>
        <p:spPr>
          <a:ln/>
        </p:spPr>
        <p:txBody>
          <a:bodyPr/>
          <a:lstStyle>
            <a:lvl1pPr>
              <a:defRPr/>
            </a:lvl1pPr>
          </a:lstStyle>
          <a:p>
            <a:pPr>
              <a:defRPr/>
            </a:pPr>
            <a:fld id="{CB7407BE-C64D-4A8E-A809-B003740B369E}" type="slidenum">
              <a:rPr lang="en-US"/>
              <a:pPr>
                <a:defRPr/>
              </a:pPr>
              <a:t>‹#›</a:t>
            </a:fld>
            <a:endParaRPr lang="en-US"/>
          </a:p>
        </p:txBody>
      </p:sp>
    </p:spTree>
    <p:extLst>
      <p:ext uri="{BB962C8B-B14F-4D97-AF65-F5344CB8AC3E}">
        <p14:creationId xmlns:p14="http://schemas.microsoft.com/office/powerpoint/2010/main" val="1101014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68263"/>
            <a:ext cx="8915400" cy="6713537"/>
            <a:chOff x="0" y="43"/>
            <a:chExt cx="5616" cy="4229"/>
          </a:xfrm>
        </p:grpSpPr>
        <p:grpSp>
          <p:nvGrpSpPr>
            <p:cNvPr id="1032" name="Group 3"/>
            <p:cNvGrpSpPr>
              <a:grpSpLocks/>
            </p:cNvGrpSpPr>
            <p:nvPr userDrawn="1"/>
          </p:nvGrpSpPr>
          <p:grpSpPr bwMode="auto">
            <a:xfrm>
              <a:off x="0" y="43"/>
              <a:ext cx="408" cy="4229"/>
              <a:chOff x="0" y="43"/>
              <a:chExt cx="5760" cy="4229"/>
            </a:xfrm>
          </p:grpSpPr>
          <p:sp>
            <p:nvSpPr>
              <p:cNvPr id="1038" name="Line 4"/>
              <p:cNvSpPr>
                <a:spLocks noChangeShapeType="1"/>
              </p:cNvSpPr>
              <p:nvPr userDrawn="1"/>
            </p:nvSpPr>
            <p:spPr bwMode="auto">
              <a:xfrm>
                <a:off x="0" y="4203"/>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9" name="Line 5"/>
              <p:cNvSpPr>
                <a:spLocks noChangeShapeType="1"/>
              </p:cNvSpPr>
              <p:nvPr userDrawn="1"/>
            </p:nvSpPr>
            <p:spPr bwMode="auto">
              <a:xfrm>
                <a:off x="0" y="4239"/>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0" name="Line 6"/>
              <p:cNvSpPr>
                <a:spLocks noChangeShapeType="1"/>
              </p:cNvSpPr>
              <p:nvPr userDrawn="1"/>
            </p:nvSpPr>
            <p:spPr bwMode="auto">
              <a:xfrm>
                <a:off x="0" y="4272"/>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1" name="Line 7"/>
              <p:cNvSpPr>
                <a:spLocks noChangeShapeType="1"/>
              </p:cNvSpPr>
              <p:nvPr userDrawn="1"/>
            </p:nvSpPr>
            <p:spPr bwMode="auto">
              <a:xfrm>
                <a:off x="0" y="4113"/>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2" name="Line 8"/>
              <p:cNvSpPr>
                <a:spLocks noChangeShapeType="1"/>
              </p:cNvSpPr>
              <p:nvPr userDrawn="1"/>
            </p:nvSpPr>
            <p:spPr bwMode="auto">
              <a:xfrm>
                <a:off x="0" y="4065"/>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3" name="Line 9"/>
              <p:cNvSpPr>
                <a:spLocks noChangeShapeType="1"/>
              </p:cNvSpPr>
              <p:nvPr userDrawn="1"/>
            </p:nvSpPr>
            <p:spPr bwMode="auto">
              <a:xfrm>
                <a:off x="0" y="4158"/>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4" name="Line 10"/>
              <p:cNvSpPr>
                <a:spLocks noChangeShapeType="1"/>
              </p:cNvSpPr>
              <p:nvPr userDrawn="1"/>
            </p:nvSpPr>
            <p:spPr bwMode="auto">
              <a:xfrm>
                <a:off x="0" y="3666"/>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5" name="Line 11"/>
              <p:cNvSpPr>
                <a:spLocks noChangeShapeType="1"/>
              </p:cNvSpPr>
              <p:nvPr userDrawn="1"/>
            </p:nvSpPr>
            <p:spPr bwMode="auto">
              <a:xfrm>
                <a:off x="0" y="3639"/>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6" name="Line 12"/>
              <p:cNvSpPr>
                <a:spLocks noChangeShapeType="1"/>
              </p:cNvSpPr>
              <p:nvPr userDrawn="1"/>
            </p:nvSpPr>
            <p:spPr bwMode="auto">
              <a:xfrm>
                <a:off x="0" y="4020"/>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7" name="Line 13"/>
              <p:cNvSpPr>
                <a:spLocks noChangeShapeType="1"/>
              </p:cNvSpPr>
              <p:nvPr userDrawn="1"/>
            </p:nvSpPr>
            <p:spPr bwMode="auto">
              <a:xfrm>
                <a:off x="0" y="3894"/>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8" name="Line 14"/>
              <p:cNvSpPr>
                <a:spLocks noChangeShapeType="1"/>
              </p:cNvSpPr>
              <p:nvPr userDrawn="1"/>
            </p:nvSpPr>
            <p:spPr bwMode="auto">
              <a:xfrm>
                <a:off x="0" y="3813"/>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9" name="Line 15"/>
              <p:cNvSpPr>
                <a:spLocks noChangeShapeType="1"/>
              </p:cNvSpPr>
              <p:nvPr userDrawn="1"/>
            </p:nvSpPr>
            <p:spPr bwMode="auto">
              <a:xfrm>
                <a:off x="0" y="3999"/>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0" name="Line 16"/>
              <p:cNvSpPr>
                <a:spLocks noChangeShapeType="1"/>
              </p:cNvSpPr>
              <p:nvPr userDrawn="1"/>
            </p:nvSpPr>
            <p:spPr bwMode="auto">
              <a:xfrm>
                <a:off x="0" y="3687"/>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1" name="Line 17"/>
              <p:cNvSpPr>
                <a:spLocks noChangeShapeType="1"/>
              </p:cNvSpPr>
              <p:nvPr userDrawn="1"/>
            </p:nvSpPr>
            <p:spPr bwMode="auto">
              <a:xfrm>
                <a:off x="0" y="3741"/>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2" name="Line 18"/>
              <p:cNvSpPr>
                <a:spLocks noChangeShapeType="1"/>
              </p:cNvSpPr>
              <p:nvPr userDrawn="1"/>
            </p:nvSpPr>
            <p:spPr bwMode="auto">
              <a:xfrm>
                <a:off x="0" y="393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3" name="Line 19"/>
              <p:cNvSpPr>
                <a:spLocks noChangeShapeType="1"/>
              </p:cNvSpPr>
              <p:nvPr userDrawn="1"/>
            </p:nvSpPr>
            <p:spPr bwMode="auto">
              <a:xfrm>
                <a:off x="0" y="3918"/>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4" name="Line 20"/>
              <p:cNvSpPr>
                <a:spLocks noChangeShapeType="1"/>
              </p:cNvSpPr>
              <p:nvPr userDrawn="1"/>
            </p:nvSpPr>
            <p:spPr bwMode="auto">
              <a:xfrm>
                <a:off x="0" y="351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5" name="Line 21"/>
              <p:cNvSpPr>
                <a:spLocks noChangeShapeType="1"/>
              </p:cNvSpPr>
              <p:nvPr userDrawn="1"/>
            </p:nvSpPr>
            <p:spPr bwMode="auto">
              <a:xfrm>
                <a:off x="0" y="354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6" name="Line 22"/>
              <p:cNvSpPr>
                <a:spLocks noChangeShapeType="1"/>
              </p:cNvSpPr>
              <p:nvPr userDrawn="1"/>
            </p:nvSpPr>
            <p:spPr bwMode="auto">
              <a:xfrm>
                <a:off x="0" y="357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7" name="Line 23"/>
              <p:cNvSpPr>
                <a:spLocks noChangeShapeType="1"/>
              </p:cNvSpPr>
              <p:nvPr userDrawn="1"/>
            </p:nvSpPr>
            <p:spPr bwMode="auto">
              <a:xfrm>
                <a:off x="0" y="3420"/>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8" name="Line 24"/>
              <p:cNvSpPr>
                <a:spLocks noChangeShapeType="1"/>
              </p:cNvSpPr>
              <p:nvPr userDrawn="1"/>
            </p:nvSpPr>
            <p:spPr bwMode="auto">
              <a:xfrm>
                <a:off x="0" y="3372"/>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59" name="Line 25"/>
              <p:cNvSpPr>
                <a:spLocks noChangeShapeType="1"/>
              </p:cNvSpPr>
              <p:nvPr userDrawn="1"/>
            </p:nvSpPr>
            <p:spPr bwMode="auto">
              <a:xfrm>
                <a:off x="0" y="3465"/>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0" name="Line 26"/>
              <p:cNvSpPr>
                <a:spLocks noChangeShapeType="1"/>
              </p:cNvSpPr>
              <p:nvPr userDrawn="1"/>
            </p:nvSpPr>
            <p:spPr bwMode="auto">
              <a:xfrm>
                <a:off x="0" y="2973"/>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1" name="Line 27"/>
              <p:cNvSpPr>
                <a:spLocks noChangeShapeType="1"/>
              </p:cNvSpPr>
              <p:nvPr userDrawn="1"/>
            </p:nvSpPr>
            <p:spPr bwMode="auto">
              <a:xfrm>
                <a:off x="0" y="294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2" name="Line 28"/>
              <p:cNvSpPr>
                <a:spLocks noChangeShapeType="1"/>
              </p:cNvSpPr>
              <p:nvPr userDrawn="1"/>
            </p:nvSpPr>
            <p:spPr bwMode="auto">
              <a:xfrm>
                <a:off x="0" y="3327"/>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3" name="Line 29"/>
              <p:cNvSpPr>
                <a:spLocks noChangeShapeType="1"/>
              </p:cNvSpPr>
              <p:nvPr userDrawn="1"/>
            </p:nvSpPr>
            <p:spPr bwMode="auto">
              <a:xfrm>
                <a:off x="0" y="3201"/>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4" name="Line 30"/>
              <p:cNvSpPr>
                <a:spLocks noChangeShapeType="1"/>
              </p:cNvSpPr>
              <p:nvPr userDrawn="1"/>
            </p:nvSpPr>
            <p:spPr bwMode="auto">
              <a:xfrm>
                <a:off x="0" y="3120"/>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5" name="Line 31"/>
              <p:cNvSpPr>
                <a:spLocks noChangeShapeType="1"/>
              </p:cNvSpPr>
              <p:nvPr userDrawn="1"/>
            </p:nvSpPr>
            <p:spPr bwMode="auto">
              <a:xfrm>
                <a:off x="0" y="3306"/>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6" name="Line 32"/>
              <p:cNvSpPr>
                <a:spLocks noChangeShapeType="1"/>
              </p:cNvSpPr>
              <p:nvPr userDrawn="1"/>
            </p:nvSpPr>
            <p:spPr bwMode="auto">
              <a:xfrm>
                <a:off x="0" y="2994"/>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7" name="Line 33"/>
              <p:cNvSpPr>
                <a:spLocks noChangeShapeType="1"/>
              </p:cNvSpPr>
              <p:nvPr userDrawn="1"/>
            </p:nvSpPr>
            <p:spPr bwMode="auto">
              <a:xfrm>
                <a:off x="0" y="3048"/>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8" name="Line 34"/>
              <p:cNvSpPr>
                <a:spLocks noChangeShapeType="1"/>
              </p:cNvSpPr>
              <p:nvPr userDrawn="1"/>
            </p:nvSpPr>
            <p:spPr bwMode="auto">
              <a:xfrm>
                <a:off x="0" y="3246"/>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69" name="Line 35"/>
              <p:cNvSpPr>
                <a:spLocks noChangeShapeType="1"/>
              </p:cNvSpPr>
              <p:nvPr userDrawn="1"/>
            </p:nvSpPr>
            <p:spPr bwMode="auto">
              <a:xfrm>
                <a:off x="0" y="3225"/>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0" name="Line 36"/>
              <p:cNvSpPr>
                <a:spLocks noChangeShapeType="1"/>
              </p:cNvSpPr>
              <p:nvPr userDrawn="1"/>
            </p:nvSpPr>
            <p:spPr bwMode="auto">
              <a:xfrm>
                <a:off x="0" y="2831"/>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1" name="Line 37"/>
              <p:cNvSpPr>
                <a:spLocks noChangeShapeType="1"/>
              </p:cNvSpPr>
              <p:nvPr userDrawn="1"/>
            </p:nvSpPr>
            <p:spPr bwMode="auto">
              <a:xfrm>
                <a:off x="0" y="2750"/>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2" name="Line 38"/>
              <p:cNvSpPr>
                <a:spLocks noChangeShapeType="1"/>
              </p:cNvSpPr>
              <p:nvPr userDrawn="1"/>
            </p:nvSpPr>
            <p:spPr bwMode="auto">
              <a:xfrm>
                <a:off x="0" y="2678"/>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3" name="Line 39"/>
              <p:cNvSpPr>
                <a:spLocks noChangeShapeType="1"/>
              </p:cNvSpPr>
              <p:nvPr userDrawn="1"/>
            </p:nvSpPr>
            <p:spPr bwMode="auto">
              <a:xfrm>
                <a:off x="0" y="2876"/>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4" name="Line 40"/>
              <p:cNvSpPr>
                <a:spLocks noChangeShapeType="1"/>
              </p:cNvSpPr>
              <p:nvPr userDrawn="1"/>
            </p:nvSpPr>
            <p:spPr bwMode="auto">
              <a:xfrm>
                <a:off x="0" y="2855"/>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5" name="Line 41"/>
              <p:cNvSpPr>
                <a:spLocks noChangeShapeType="1"/>
              </p:cNvSpPr>
              <p:nvPr userDrawn="1"/>
            </p:nvSpPr>
            <p:spPr bwMode="auto">
              <a:xfrm>
                <a:off x="0" y="2554"/>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6" name="Line 42"/>
              <p:cNvSpPr>
                <a:spLocks noChangeShapeType="1"/>
              </p:cNvSpPr>
              <p:nvPr userDrawn="1"/>
            </p:nvSpPr>
            <p:spPr bwMode="auto">
              <a:xfrm>
                <a:off x="0" y="2590"/>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7" name="Line 43"/>
              <p:cNvSpPr>
                <a:spLocks noChangeShapeType="1"/>
              </p:cNvSpPr>
              <p:nvPr userDrawn="1"/>
            </p:nvSpPr>
            <p:spPr bwMode="auto">
              <a:xfrm>
                <a:off x="0" y="2623"/>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8" name="Line 44"/>
              <p:cNvSpPr>
                <a:spLocks noChangeShapeType="1"/>
              </p:cNvSpPr>
              <p:nvPr userDrawn="1"/>
            </p:nvSpPr>
            <p:spPr bwMode="auto">
              <a:xfrm>
                <a:off x="0" y="2464"/>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79" name="Line 45"/>
              <p:cNvSpPr>
                <a:spLocks noChangeShapeType="1"/>
              </p:cNvSpPr>
              <p:nvPr userDrawn="1"/>
            </p:nvSpPr>
            <p:spPr bwMode="auto">
              <a:xfrm>
                <a:off x="0" y="2416"/>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0" name="Line 46"/>
              <p:cNvSpPr>
                <a:spLocks noChangeShapeType="1"/>
              </p:cNvSpPr>
              <p:nvPr userDrawn="1"/>
            </p:nvSpPr>
            <p:spPr bwMode="auto">
              <a:xfrm>
                <a:off x="0" y="250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1" name="Line 47"/>
              <p:cNvSpPr>
                <a:spLocks noChangeShapeType="1"/>
              </p:cNvSpPr>
              <p:nvPr userDrawn="1"/>
            </p:nvSpPr>
            <p:spPr bwMode="auto">
              <a:xfrm>
                <a:off x="0" y="2371"/>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2" name="Line 48"/>
              <p:cNvSpPr>
                <a:spLocks noChangeShapeType="1"/>
              </p:cNvSpPr>
              <p:nvPr userDrawn="1"/>
            </p:nvSpPr>
            <p:spPr bwMode="auto">
              <a:xfrm>
                <a:off x="0" y="2245"/>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3" name="Line 49"/>
              <p:cNvSpPr>
                <a:spLocks noChangeShapeType="1"/>
              </p:cNvSpPr>
              <p:nvPr userDrawn="1"/>
            </p:nvSpPr>
            <p:spPr bwMode="auto">
              <a:xfrm>
                <a:off x="0" y="235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4" name="Line 50"/>
              <p:cNvSpPr>
                <a:spLocks noChangeShapeType="1"/>
              </p:cNvSpPr>
              <p:nvPr userDrawn="1"/>
            </p:nvSpPr>
            <p:spPr bwMode="auto">
              <a:xfrm>
                <a:off x="0" y="2290"/>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5" name="Line 51"/>
              <p:cNvSpPr>
                <a:spLocks noChangeShapeType="1"/>
              </p:cNvSpPr>
              <p:nvPr userDrawn="1"/>
            </p:nvSpPr>
            <p:spPr bwMode="auto">
              <a:xfrm>
                <a:off x="0" y="2269"/>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6" name="Line 52"/>
              <p:cNvSpPr>
                <a:spLocks noChangeShapeType="1"/>
              </p:cNvSpPr>
              <p:nvPr userDrawn="1"/>
            </p:nvSpPr>
            <p:spPr bwMode="auto">
              <a:xfrm>
                <a:off x="0" y="213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7" name="Line 53"/>
              <p:cNvSpPr>
                <a:spLocks noChangeShapeType="1"/>
              </p:cNvSpPr>
              <p:nvPr userDrawn="1"/>
            </p:nvSpPr>
            <p:spPr bwMode="auto">
              <a:xfrm>
                <a:off x="0" y="216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8" name="Line 54"/>
              <p:cNvSpPr>
                <a:spLocks noChangeShapeType="1"/>
              </p:cNvSpPr>
              <p:nvPr userDrawn="1"/>
            </p:nvSpPr>
            <p:spPr bwMode="auto">
              <a:xfrm>
                <a:off x="0" y="219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89" name="Line 55"/>
              <p:cNvSpPr>
                <a:spLocks noChangeShapeType="1"/>
              </p:cNvSpPr>
              <p:nvPr userDrawn="1"/>
            </p:nvSpPr>
            <p:spPr bwMode="auto">
              <a:xfrm>
                <a:off x="0" y="2040"/>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0" name="Line 56"/>
              <p:cNvSpPr>
                <a:spLocks noChangeShapeType="1"/>
              </p:cNvSpPr>
              <p:nvPr userDrawn="1"/>
            </p:nvSpPr>
            <p:spPr bwMode="auto">
              <a:xfrm>
                <a:off x="0" y="1992"/>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1" name="Line 57"/>
              <p:cNvSpPr>
                <a:spLocks noChangeShapeType="1"/>
              </p:cNvSpPr>
              <p:nvPr userDrawn="1"/>
            </p:nvSpPr>
            <p:spPr bwMode="auto">
              <a:xfrm>
                <a:off x="0" y="2085"/>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2" name="Line 58"/>
              <p:cNvSpPr>
                <a:spLocks noChangeShapeType="1"/>
              </p:cNvSpPr>
              <p:nvPr userDrawn="1"/>
            </p:nvSpPr>
            <p:spPr bwMode="auto">
              <a:xfrm>
                <a:off x="0" y="1593"/>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3" name="Line 59"/>
              <p:cNvSpPr>
                <a:spLocks noChangeShapeType="1"/>
              </p:cNvSpPr>
              <p:nvPr userDrawn="1"/>
            </p:nvSpPr>
            <p:spPr bwMode="auto">
              <a:xfrm>
                <a:off x="0" y="156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4" name="Line 60"/>
              <p:cNvSpPr>
                <a:spLocks noChangeShapeType="1"/>
              </p:cNvSpPr>
              <p:nvPr userDrawn="1"/>
            </p:nvSpPr>
            <p:spPr bwMode="auto">
              <a:xfrm>
                <a:off x="0" y="1947"/>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5" name="Line 61"/>
              <p:cNvSpPr>
                <a:spLocks noChangeShapeType="1"/>
              </p:cNvSpPr>
              <p:nvPr userDrawn="1"/>
            </p:nvSpPr>
            <p:spPr bwMode="auto">
              <a:xfrm>
                <a:off x="0" y="1821"/>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6" name="Line 62"/>
              <p:cNvSpPr>
                <a:spLocks noChangeShapeType="1"/>
              </p:cNvSpPr>
              <p:nvPr userDrawn="1"/>
            </p:nvSpPr>
            <p:spPr bwMode="auto">
              <a:xfrm>
                <a:off x="0" y="1740"/>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7" name="Line 63"/>
              <p:cNvSpPr>
                <a:spLocks noChangeShapeType="1"/>
              </p:cNvSpPr>
              <p:nvPr userDrawn="1"/>
            </p:nvSpPr>
            <p:spPr bwMode="auto">
              <a:xfrm>
                <a:off x="0" y="1926"/>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8" name="Line 64"/>
              <p:cNvSpPr>
                <a:spLocks noChangeShapeType="1"/>
              </p:cNvSpPr>
              <p:nvPr userDrawn="1"/>
            </p:nvSpPr>
            <p:spPr bwMode="auto">
              <a:xfrm>
                <a:off x="0" y="1614"/>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99" name="Line 65"/>
              <p:cNvSpPr>
                <a:spLocks noChangeShapeType="1"/>
              </p:cNvSpPr>
              <p:nvPr userDrawn="1"/>
            </p:nvSpPr>
            <p:spPr bwMode="auto">
              <a:xfrm>
                <a:off x="0" y="1668"/>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0" name="Line 66"/>
              <p:cNvSpPr>
                <a:spLocks noChangeShapeType="1"/>
              </p:cNvSpPr>
              <p:nvPr userDrawn="1"/>
            </p:nvSpPr>
            <p:spPr bwMode="auto">
              <a:xfrm>
                <a:off x="0" y="1866"/>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1" name="Line 67"/>
              <p:cNvSpPr>
                <a:spLocks noChangeShapeType="1"/>
              </p:cNvSpPr>
              <p:nvPr userDrawn="1"/>
            </p:nvSpPr>
            <p:spPr bwMode="auto">
              <a:xfrm>
                <a:off x="0" y="1845"/>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2" name="Line 68"/>
              <p:cNvSpPr>
                <a:spLocks noChangeShapeType="1"/>
              </p:cNvSpPr>
              <p:nvPr userDrawn="1"/>
            </p:nvSpPr>
            <p:spPr bwMode="auto">
              <a:xfrm>
                <a:off x="0" y="1437"/>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3" name="Line 69"/>
              <p:cNvSpPr>
                <a:spLocks noChangeShapeType="1"/>
              </p:cNvSpPr>
              <p:nvPr userDrawn="1"/>
            </p:nvSpPr>
            <p:spPr bwMode="auto">
              <a:xfrm>
                <a:off x="0" y="1473"/>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4" name="Line 70"/>
              <p:cNvSpPr>
                <a:spLocks noChangeShapeType="1"/>
              </p:cNvSpPr>
              <p:nvPr userDrawn="1"/>
            </p:nvSpPr>
            <p:spPr bwMode="auto">
              <a:xfrm>
                <a:off x="0" y="1506"/>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5" name="Line 71"/>
              <p:cNvSpPr>
                <a:spLocks noChangeShapeType="1"/>
              </p:cNvSpPr>
              <p:nvPr userDrawn="1"/>
            </p:nvSpPr>
            <p:spPr bwMode="auto">
              <a:xfrm>
                <a:off x="0" y="1347"/>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6" name="Line 72"/>
              <p:cNvSpPr>
                <a:spLocks noChangeShapeType="1"/>
              </p:cNvSpPr>
              <p:nvPr userDrawn="1"/>
            </p:nvSpPr>
            <p:spPr bwMode="auto">
              <a:xfrm>
                <a:off x="0" y="1392"/>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7" name="Line 73"/>
              <p:cNvSpPr>
                <a:spLocks noChangeShapeType="1"/>
              </p:cNvSpPr>
              <p:nvPr userDrawn="1"/>
            </p:nvSpPr>
            <p:spPr bwMode="auto">
              <a:xfrm>
                <a:off x="0" y="1016"/>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8" name="Line 74"/>
              <p:cNvSpPr>
                <a:spLocks noChangeShapeType="1"/>
              </p:cNvSpPr>
              <p:nvPr userDrawn="1"/>
            </p:nvSpPr>
            <p:spPr bwMode="auto">
              <a:xfrm>
                <a:off x="0" y="989"/>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09" name="Line 75"/>
              <p:cNvSpPr>
                <a:spLocks noChangeShapeType="1"/>
              </p:cNvSpPr>
              <p:nvPr userDrawn="1"/>
            </p:nvSpPr>
            <p:spPr bwMode="auto">
              <a:xfrm>
                <a:off x="0" y="1244"/>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0" name="Line 76"/>
              <p:cNvSpPr>
                <a:spLocks noChangeShapeType="1"/>
              </p:cNvSpPr>
              <p:nvPr userDrawn="1"/>
            </p:nvSpPr>
            <p:spPr bwMode="auto">
              <a:xfrm>
                <a:off x="0" y="1163"/>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1" name="Line 77"/>
              <p:cNvSpPr>
                <a:spLocks noChangeShapeType="1"/>
              </p:cNvSpPr>
              <p:nvPr userDrawn="1"/>
            </p:nvSpPr>
            <p:spPr bwMode="auto">
              <a:xfrm>
                <a:off x="0" y="1037"/>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2" name="Line 78"/>
              <p:cNvSpPr>
                <a:spLocks noChangeShapeType="1"/>
              </p:cNvSpPr>
              <p:nvPr userDrawn="1"/>
            </p:nvSpPr>
            <p:spPr bwMode="auto">
              <a:xfrm>
                <a:off x="0" y="1091"/>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3" name="Line 79"/>
              <p:cNvSpPr>
                <a:spLocks noChangeShapeType="1"/>
              </p:cNvSpPr>
              <p:nvPr userDrawn="1"/>
            </p:nvSpPr>
            <p:spPr bwMode="auto">
              <a:xfrm>
                <a:off x="0" y="128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4" name="Line 80"/>
              <p:cNvSpPr>
                <a:spLocks noChangeShapeType="1"/>
              </p:cNvSpPr>
              <p:nvPr userDrawn="1"/>
            </p:nvSpPr>
            <p:spPr bwMode="auto">
              <a:xfrm>
                <a:off x="0" y="1268"/>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5" name="Line 81"/>
              <p:cNvSpPr>
                <a:spLocks noChangeShapeType="1"/>
              </p:cNvSpPr>
              <p:nvPr userDrawn="1"/>
            </p:nvSpPr>
            <p:spPr bwMode="auto">
              <a:xfrm>
                <a:off x="0" y="86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6" name="Line 82"/>
              <p:cNvSpPr>
                <a:spLocks noChangeShapeType="1"/>
              </p:cNvSpPr>
              <p:nvPr userDrawn="1"/>
            </p:nvSpPr>
            <p:spPr bwMode="auto">
              <a:xfrm>
                <a:off x="0" y="896"/>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7" name="Line 83"/>
              <p:cNvSpPr>
                <a:spLocks noChangeShapeType="1"/>
              </p:cNvSpPr>
              <p:nvPr userDrawn="1"/>
            </p:nvSpPr>
            <p:spPr bwMode="auto">
              <a:xfrm>
                <a:off x="0" y="92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8" name="Line 84"/>
              <p:cNvSpPr>
                <a:spLocks noChangeShapeType="1"/>
              </p:cNvSpPr>
              <p:nvPr userDrawn="1"/>
            </p:nvSpPr>
            <p:spPr bwMode="auto">
              <a:xfrm>
                <a:off x="0" y="770"/>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19" name="Line 85"/>
              <p:cNvSpPr>
                <a:spLocks noChangeShapeType="1"/>
              </p:cNvSpPr>
              <p:nvPr userDrawn="1"/>
            </p:nvSpPr>
            <p:spPr bwMode="auto">
              <a:xfrm>
                <a:off x="0" y="815"/>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0" name="Line 86"/>
              <p:cNvSpPr>
                <a:spLocks noChangeShapeType="1"/>
              </p:cNvSpPr>
              <p:nvPr userDrawn="1"/>
            </p:nvSpPr>
            <p:spPr bwMode="auto">
              <a:xfrm>
                <a:off x="0" y="718"/>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1" name="Line 87"/>
              <p:cNvSpPr>
                <a:spLocks noChangeShapeType="1"/>
              </p:cNvSpPr>
              <p:nvPr userDrawn="1"/>
            </p:nvSpPr>
            <p:spPr bwMode="auto">
              <a:xfrm>
                <a:off x="0" y="646"/>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2" name="Line 88"/>
              <p:cNvSpPr>
                <a:spLocks noChangeShapeType="1"/>
              </p:cNvSpPr>
              <p:nvPr userDrawn="1"/>
            </p:nvSpPr>
            <p:spPr bwMode="auto">
              <a:xfrm>
                <a:off x="0" y="522"/>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3" name="Line 89"/>
              <p:cNvSpPr>
                <a:spLocks noChangeShapeType="1"/>
              </p:cNvSpPr>
              <p:nvPr userDrawn="1"/>
            </p:nvSpPr>
            <p:spPr bwMode="auto">
              <a:xfrm>
                <a:off x="0" y="558"/>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4" name="Line 90"/>
              <p:cNvSpPr>
                <a:spLocks noChangeShapeType="1"/>
              </p:cNvSpPr>
              <p:nvPr userDrawn="1"/>
            </p:nvSpPr>
            <p:spPr bwMode="auto">
              <a:xfrm>
                <a:off x="0" y="591"/>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5" name="Line 91"/>
              <p:cNvSpPr>
                <a:spLocks noChangeShapeType="1"/>
              </p:cNvSpPr>
              <p:nvPr userDrawn="1"/>
            </p:nvSpPr>
            <p:spPr bwMode="auto">
              <a:xfrm>
                <a:off x="0" y="432"/>
                <a:ext cx="5760" cy="0"/>
              </a:xfrm>
              <a:prstGeom prst="line">
                <a:avLst/>
              </a:prstGeom>
              <a:noFill/>
              <a:ln w="285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 name="Line 92"/>
              <p:cNvSpPr>
                <a:spLocks noChangeShapeType="1"/>
              </p:cNvSpPr>
              <p:nvPr userDrawn="1"/>
            </p:nvSpPr>
            <p:spPr bwMode="auto">
              <a:xfrm>
                <a:off x="0" y="384"/>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7" name="Line 93"/>
              <p:cNvSpPr>
                <a:spLocks noChangeShapeType="1"/>
              </p:cNvSpPr>
              <p:nvPr userDrawn="1"/>
            </p:nvSpPr>
            <p:spPr bwMode="auto">
              <a:xfrm>
                <a:off x="0" y="477"/>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8" name="Line 94"/>
              <p:cNvSpPr>
                <a:spLocks noChangeShapeType="1"/>
              </p:cNvSpPr>
              <p:nvPr userDrawn="1"/>
            </p:nvSpPr>
            <p:spPr bwMode="auto">
              <a:xfrm>
                <a:off x="0" y="339"/>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9" name="Line 95"/>
              <p:cNvSpPr>
                <a:spLocks noChangeShapeType="1"/>
              </p:cNvSpPr>
              <p:nvPr userDrawn="1"/>
            </p:nvSpPr>
            <p:spPr bwMode="auto">
              <a:xfrm>
                <a:off x="0" y="318"/>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0" name="Line 96"/>
              <p:cNvSpPr>
                <a:spLocks noChangeShapeType="1"/>
              </p:cNvSpPr>
              <p:nvPr userDrawn="1"/>
            </p:nvSpPr>
            <p:spPr bwMode="auto">
              <a:xfrm>
                <a:off x="0" y="258"/>
                <a:ext cx="5760" cy="0"/>
              </a:xfrm>
              <a:prstGeom prst="line">
                <a:avLst/>
              </a:prstGeom>
              <a:noFill/>
              <a:ln w="1905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1" name="Line 97"/>
              <p:cNvSpPr>
                <a:spLocks noChangeShapeType="1"/>
              </p:cNvSpPr>
              <p:nvPr userDrawn="1"/>
            </p:nvSpPr>
            <p:spPr bwMode="auto">
              <a:xfrm>
                <a:off x="0" y="70"/>
                <a:ext cx="576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2" name="Line 98"/>
              <p:cNvSpPr>
                <a:spLocks noChangeShapeType="1"/>
              </p:cNvSpPr>
              <p:nvPr userDrawn="1"/>
            </p:nvSpPr>
            <p:spPr bwMode="auto">
              <a:xfrm>
                <a:off x="0" y="43"/>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3" name="Line 99"/>
              <p:cNvSpPr>
                <a:spLocks noChangeShapeType="1"/>
              </p:cNvSpPr>
              <p:nvPr userDrawn="1"/>
            </p:nvSpPr>
            <p:spPr bwMode="auto">
              <a:xfrm>
                <a:off x="0" y="91"/>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4" name="Line 100"/>
              <p:cNvSpPr>
                <a:spLocks noChangeShapeType="1"/>
              </p:cNvSpPr>
              <p:nvPr userDrawn="1"/>
            </p:nvSpPr>
            <p:spPr bwMode="auto">
              <a:xfrm>
                <a:off x="0" y="145"/>
                <a:ext cx="5760" cy="0"/>
              </a:xfrm>
              <a:prstGeom prst="line">
                <a:avLst/>
              </a:prstGeom>
              <a:noFill/>
              <a:ln w="127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35" name="Line 101"/>
              <p:cNvSpPr>
                <a:spLocks noChangeShapeType="1"/>
              </p:cNvSpPr>
              <p:nvPr userDrawn="1"/>
            </p:nvSpPr>
            <p:spPr bwMode="auto">
              <a:xfrm>
                <a:off x="0" y="202"/>
                <a:ext cx="5760" cy="0"/>
              </a:xfrm>
              <a:prstGeom prst="line">
                <a:avLst/>
              </a:prstGeom>
              <a:noFill/>
              <a:ln w="38100">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033" name="Group 102"/>
            <p:cNvGrpSpPr>
              <a:grpSpLocks/>
            </p:cNvGrpSpPr>
            <p:nvPr userDrawn="1"/>
          </p:nvGrpSpPr>
          <p:grpSpPr bwMode="auto">
            <a:xfrm>
              <a:off x="400" y="205"/>
              <a:ext cx="5216" cy="1123"/>
              <a:chOff x="400" y="205"/>
              <a:chExt cx="5216" cy="1123"/>
            </a:xfrm>
          </p:grpSpPr>
          <p:sp>
            <p:nvSpPr>
              <p:cNvPr id="1034" name="Rectangle 103"/>
              <p:cNvSpPr>
                <a:spLocks noChangeArrowheads="1"/>
              </p:cNvSpPr>
              <p:nvPr userDrawn="1"/>
            </p:nvSpPr>
            <p:spPr bwMode="auto">
              <a:xfrm>
                <a:off x="557" y="205"/>
                <a:ext cx="313" cy="91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5" name="Rectangle 104"/>
              <p:cNvSpPr>
                <a:spLocks noChangeArrowheads="1"/>
              </p:cNvSpPr>
              <p:nvPr userDrawn="1"/>
            </p:nvSpPr>
            <p:spPr bwMode="auto">
              <a:xfrm>
                <a:off x="400" y="288"/>
                <a:ext cx="3567" cy="49"/>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Rectangle 105"/>
              <p:cNvSpPr>
                <a:spLocks noChangeArrowheads="1"/>
              </p:cNvSpPr>
              <p:nvPr userDrawn="1"/>
            </p:nvSpPr>
            <p:spPr bwMode="auto">
              <a:xfrm>
                <a:off x="4599" y="1115"/>
                <a:ext cx="929" cy="21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7" name="Rectangle 106"/>
              <p:cNvSpPr>
                <a:spLocks noChangeArrowheads="1"/>
              </p:cNvSpPr>
              <p:nvPr userDrawn="1"/>
            </p:nvSpPr>
            <p:spPr bwMode="auto">
              <a:xfrm>
                <a:off x="2049" y="1211"/>
                <a:ext cx="3567" cy="49"/>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027" name="Rectangle 107"/>
          <p:cNvSpPr>
            <a:spLocks noGrp="1" noChangeArrowheads="1"/>
          </p:cNvSpPr>
          <p:nvPr>
            <p:ph type="body" idx="1"/>
          </p:nvPr>
        </p:nvSpPr>
        <p:spPr bwMode="auto">
          <a:xfrm>
            <a:off x="809625" y="2214563"/>
            <a:ext cx="7958138" cy="3881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80" name="Rectangle 108"/>
          <p:cNvSpPr>
            <a:spLocks noGrp="1" noChangeArrowheads="1"/>
          </p:cNvSpPr>
          <p:nvPr>
            <p:ph type="dt" sz="half" idx="2"/>
          </p:nvPr>
        </p:nvSpPr>
        <p:spPr bwMode="auto">
          <a:xfrm>
            <a:off x="809625" y="6373813"/>
            <a:ext cx="1905000" cy="457200"/>
          </a:xfrm>
          <a:prstGeom prst="rect">
            <a:avLst/>
          </a:prstGeom>
          <a:noFill/>
          <a:ln>
            <a:noFill/>
          </a:ln>
          <a:effectLst/>
          <a:extLst>
            <a:ext uri="{909E8E84-426E-40DD-AFC4-6F175D3DCCD1}">
              <a14:hiddenFill xmlns:a14="http://schemas.microsoft.com/office/drawing/2010/main">
                <a:solidFill>
                  <a:srgbClr val="0033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solidFill>
                  <a:schemeClr val="folHlink"/>
                </a:solidFill>
                <a:latin typeface="Times New Roman" charset="0"/>
              </a:defRPr>
            </a:lvl1pPr>
          </a:lstStyle>
          <a:p>
            <a:pPr>
              <a:defRPr/>
            </a:pPr>
            <a:endParaRPr lang="en-US"/>
          </a:p>
        </p:txBody>
      </p:sp>
      <p:sp>
        <p:nvSpPr>
          <p:cNvPr id="3181" name="Rectangle 109"/>
          <p:cNvSpPr>
            <a:spLocks noGrp="1" noChangeArrowheads="1"/>
          </p:cNvSpPr>
          <p:nvPr>
            <p:ph type="ftr" sz="quarter" idx="3"/>
          </p:nvPr>
        </p:nvSpPr>
        <p:spPr bwMode="auto">
          <a:xfrm>
            <a:off x="3132138" y="6376988"/>
            <a:ext cx="30861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solidFill>
                  <a:schemeClr val="folHlink"/>
                </a:solidFill>
                <a:latin typeface="Times New Roman" charset="0"/>
              </a:defRPr>
            </a:lvl1pPr>
          </a:lstStyle>
          <a:p>
            <a:pPr>
              <a:defRPr/>
            </a:pPr>
            <a:endParaRPr lang="en-US"/>
          </a:p>
        </p:txBody>
      </p:sp>
      <p:sp>
        <p:nvSpPr>
          <p:cNvPr id="3182" name="Rectangle 110"/>
          <p:cNvSpPr>
            <a:spLocks noGrp="1" noChangeArrowheads="1"/>
          </p:cNvSpPr>
          <p:nvPr>
            <p:ph type="sldNum" sz="quarter" idx="4"/>
          </p:nvPr>
        </p:nvSpPr>
        <p:spPr bwMode="auto">
          <a:xfrm>
            <a:off x="6589713" y="6376988"/>
            <a:ext cx="21939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solidFill>
                  <a:schemeClr val="folHlink"/>
                </a:solidFill>
                <a:latin typeface="Times New Roman" charset="0"/>
              </a:defRPr>
            </a:lvl1pPr>
          </a:lstStyle>
          <a:p>
            <a:pPr>
              <a:defRPr/>
            </a:pPr>
            <a:fld id="{AA153057-977F-4A0B-8F9F-4FF4F387E7C0}" type="slidenum">
              <a:rPr lang="en-US"/>
              <a:pPr>
                <a:defRPr/>
              </a:pPr>
              <a:t>‹#›</a:t>
            </a:fld>
            <a:endParaRPr lang="en-US"/>
          </a:p>
        </p:txBody>
      </p:sp>
      <p:sp>
        <p:nvSpPr>
          <p:cNvPr id="1031" name="Rectangle 111"/>
          <p:cNvSpPr>
            <a:spLocks noGrp="1" noChangeArrowheads="1"/>
          </p:cNvSpPr>
          <p:nvPr>
            <p:ph type="title"/>
          </p:nvPr>
        </p:nvSpPr>
        <p:spPr bwMode="auto">
          <a:xfrm>
            <a:off x="1371600" y="609600"/>
            <a:ext cx="7378700" cy="1143000"/>
          </a:xfrm>
          <a:prstGeom prst="rect">
            <a:avLst/>
          </a:prstGeom>
          <a:noFill/>
          <a:ln>
            <a:noFill/>
          </a:ln>
          <a:effectLst/>
          <a:extLst>
            <a:ext uri="{909E8E84-426E-40DD-AFC4-6F175D3DCCD1}">
              <a14:hiddenFill xmlns:a14="http://schemas.microsoft.com/office/drawing/2010/main">
                <a:solidFill>
                  <a:srgbClr val="003366"/>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700" r:id="rId1"/>
    <p:sldLayoutId id="2147483690" r:id="rId2"/>
    <p:sldLayoutId id="2147483701"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ctr" rtl="0" eaLnBrk="0" fontAlgn="base" hangingPunct="0">
        <a:lnSpc>
          <a:spcPct val="85000"/>
        </a:lnSpc>
        <a:spcBef>
          <a:spcPct val="0"/>
        </a:spcBef>
        <a:spcAft>
          <a:spcPct val="0"/>
        </a:spcAft>
        <a:defRPr sz="4400">
          <a:solidFill>
            <a:schemeClr val="tx2"/>
          </a:solidFill>
          <a:latin typeface="+mj-lt"/>
          <a:ea typeface="+mj-ea"/>
          <a:cs typeface="+mj-cs"/>
        </a:defRPr>
      </a:lvl1pPr>
      <a:lvl2pPr algn="ctr" rtl="0" eaLnBrk="0" fontAlgn="base" hangingPunct="0">
        <a:lnSpc>
          <a:spcPct val="85000"/>
        </a:lnSpc>
        <a:spcBef>
          <a:spcPct val="0"/>
        </a:spcBef>
        <a:spcAft>
          <a:spcPct val="0"/>
        </a:spcAft>
        <a:defRPr sz="4400">
          <a:solidFill>
            <a:schemeClr val="tx2"/>
          </a:solidFill>
          <a:latin typeface="Times New Roman" charset="0"/>
        </a:defRPr>
      </a:lvl2pPr>
      <a:lvl3pPr algn="ctr" rtl="0" eaLnBrk="0" fontAlgn="base" hangingPunct="0">
        <a:lnSpc>
          <a:spcPct val="85000"/>
        </a:lnSpc>
        <a:spcBef>
          <a:spcPct val="0"/>
        </a:spcBef>
        <a:spcAft>
          <a:spcPct val="0"/>
        </a:spcAft>
        <a:defRPr sz="4400">
          <a:solidFill>
            <a:schemeClr val="tx2"/>
          </a:solidFill>
          <a:latin typeface="Times New Roman" charset="0"/>
        </a:defRPr>
      </a:lvl3pPr>
      <a:lvl4pPr algn="ctr" rtl="0" eaLnBrk="0" fontAlgn="base" hangingPunct="0">
        <a:lnSpc>
          <a:spcPct val="85000"/>
        </a:lnSpc>
        <a:spcBef>
          <a:spcPct val="0"/>
        </a:spcBef>
        <a:spcAft>
          <a:spcPct val="0"/>
        </a:spcAft>
        <a:defRPr sz="4400">
          <a:solidFill>
            <a:schemeClr val="tx2"/>
          </a:solidFill>
          <a:latin typeface="Times New Roman" charset="0"/>
        </a:defRPr>
      </a:lvl4pPr>
      <a:lvl5pPr algn="ctr" rtl="0" eaLnBrk="0" fontAlgn="base" hangingPunct="0">
        <a:lnSpc>
          <a:spcPct val="85000"/>
        </a:lnSpc>
        <a:spcBef>
          <a:spcPct val="0"/>
        </a:spcBef>
        <a:spcAft>
          <a:spcPct val="0"/>
        </a:spcAft>
        <a:defRPr sz="4400">
          <a:solidFill>
            <a:schemeClr val="tx2"/>
          </a:solidFill>
          <a:latin typeface="Times New Roman" charset="0"/>
        </a:defRPr>
      </a:lvl5pPr>
      <a:lvl6pPr marL="457200" algn="ctr" rtl="0" fontAlgn="base">
        <a:lnSpc>
          <a:spcPct val="85000"/>
        </a:lnSpc>
        <a:spcBef>
          <a:spcPct val="0"/>
        </a:spcBef>
        <a:spcAft>
          <a:spcPct val="0"/>
        </a:spcAft>
        <a:defRPr sz="4400">
          <a:solidFill>
            <a:schemeClr val="tx2"/>
          </a:solidFill>
          <a:latin typeface="Times New Roman" charset="0"/>
        </a:defRPr>
      </a:lvl6pPr>
      <a:lvl7pPr marL="914400" algn="ctr" rtl="0" fontAlgn="base">
        <a:lnSpc>
          <a:spcPct val="85000"/>
        </a:lnSpc>
        <a:spcBef>
          <a:spcPct val="0"/>
        </a:spcBef>
        <a:spcAft>
          <a:spcPct val="0"/>
        </a:spcAft>
        <a:defRPr sz="4400">
          <a:solidFill>
            <a:schemeClr val="tx2"/>
          </a:solidFill>
          <a:latin typeface="Times New Roman" charset="0"/>
        </a:defRPr>
      </a:lvl7pPr>
      <a:lvl8pPr marL="1371600" algn="ctr" rtl="0" fontAlgn="base">
        <a:lnSpc>
          <a:spcPct val="85000"/>
        </a:lnSpc>
        <a:spcBef>
          <a:spcPct val="0"/>
        </a:spcBef>
        <a:spcAft>
          <a:spcPct val="0"/>
        </a:spcAft>
        <a:defRPr sz="4400">
          <a:solidFill>
            <a:schemeClr val="tx2"/>
          </a:solidFill>
          <a:latin typeface="Times New Roman" charset="0"/>
        </a:defRPr>
      </a:lvl8pPr>
      <a:lvl9pPr marL="1828800" algn="ctr" rtl="0" fontAlgn="base">
        <a:lnSpc>
          <a:spcPct val="85000"/>
        </a:lnSpc>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lr>
          <a:schemeClr val="accent2"/>
        </a:buClr>
        <a:buFont typeface="Wingdings" pitchFamily="2" charset="2"/>
        <a:buChar char="w"/>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5000"/>
        <a:buFont typeface="Wingdings" pitchFamily="2" charset="2"/>
        <a:buChar char="n"/>
        <a:defRPr sz="2800">
          <a:solidFill>
            <a:schemeClr val="tx1"/>
          </a:solidFill>
          <a:latin typeface="+mn-lt"/>
        </a:defRPr>
      </a:lvl2pPr>
      <a:lvl3pPr marL="1085850" indent="-228600" algn="l" rtl="0" eaLnBrk="0" fontAlgn="base" hangingPunct="0">
        <a:spcBef>
          <a:spcPct val="20000"/>
        </a:spcBef>
        <a:spcAft>
          <a:spcPct val="0"/>
        </a:spcAft>
        <a:buClr>
          <a:schemeClr val="accent2"/>
        </a:buClr>
        <a:buSzPct val="65000"/>
        <a:buFont typeface="Wingdings" pitchFamily="2" charset="2"/>
        <a:buChar char="l"/>
        <a:defRPr sz="2400">
          <a:solidFill>
            <a:schemeClr val="tx1"/>
          </a:solidFill>
          <a:latin typeface="+mn-lt"/>
        </a:defRPr>
      </a:lvl3pPr>
      <a:lvl4pPr marL="1428750" indent="-228600" algn="l" rtl="0" eaLnBrk="0" fontAlgn="base" hangingPunct="0">
        <a:spcBef>
          <a:spcPct val="20000"/>
        </a:spcBef>
        <a:spcAft>
          <a:spcPct val="0"/>
        </a:spcAft>
        <a:buClr>
          <a:schemeClr val="accent2"/>
        </a:buClr>
        <a:buSzPct val="85000"/>
        <a:buFont typeface="Wingdings" pitchFamily="2" charset="2"/>
        <a:buChar char="w"/>
        <a:defRPr sz="2000">
          <a:solidFill>
            <a:schemeClr val="tx1"/>
          </a:solidFill>
          <a:latin typeface="+mn-lt"/>
        </a:defRPr>
      </a:lvl4pPr>
      <a:lvl5pPr marL="1771650" indent="-228600" algn="l" rtl="0" eaLnBrk="0" fontAlgn="base" hangingPunct="0">
        <a:spcBef>
          <a:spcPct val="20000"/>
        </a:spcBef>
        <a:spcAft>
          <a:spcPct val="0"/>
        </a:spcAft>
        <a:buClr>
          <a:schemeClr val="accent2"/>
        </a:buClr>
        <a:buSzPct val="80000"/>
        <a:buFont typeface="Wingdings" pitchFamily="2" charset="2"/>
        <a:buChar char="§"/>
        <a:defRPr>
          <a:solidFill>
            <a:schemeClr val="tx1"/>
          </a:solidFill>
          <a:latin typeface="+mn-lt"/>
        </a:defRPr>
      </a:lvl5pPr>
      <a:lvl6pPr marL="22288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defRPr>
      </a:lvl6pPr>
      <a:lvl7pPr marL="26860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defRPr>
      </a:lvl7pPr>
      <a:lvl8pPr marL="31432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defRPr>
      </a:lvl8pPr>
      <a:lvl9pPr marL="3600450" indent="-228600" algn="l" rtl="0" fontAlgn="base">
        <a:spcBef>
          <a:spcPct val="20000"/>
        </a:spcBef>
        <a:spcAft>
          <a:spcPct val="0"/>
        </a:spcAft>
        <a:buClr>
          <a:schemeClr val="accent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US" dirty="0" smtClean="0"/>
              <a:t>C </a:t>
            </a:r>
            <a:r>
              <a:rPr lang="en-US" dirty="0" smtClean="0"/>
              <a:t>Tutorial</a:t>
            </a:r>
            <a:br>
              <a:rPr lang="en-US" dirty="0" smtClean="0"/>
            </a:br>
            <a:r>
              <a:rPr lang="en-US" sz="3200" u="sng" dirty="0"/>
              <a:t>Session #</a:t>
            </a:r>
            <a:r>
              <a:rPr lang="en-US" sz="3200" u="sng" dirty="0" smtClean="0"/>
              <a:t>1</a:t>
            </a:r>
            <a:endParaRPr lang="en-US" dirty="0" smtClean="0"/>
          </a:p>
        </p:txBody>
      </p:sp>
      <p:sp>
        <p:nvSpPr>
          <p:cNvPr id="6" name="Rectangle 3"/>
          <p:cNvSpPr>
            <a:spLocks noGrp="1" noChangeArrowheads="1"/>
          </p:cNvSpPr>
          <p:nvPr>
            <p:ph type="subTitle" idx="1"/>
          </p:nvPr>
        </p:nvSpPr>
        <p:spPr>
          <a:xfrm>
            <a:off x="990600" y="2438400"/>
            <a:ext cx="8001000" cy="4114800"/>
          </a:xfrm>
        </p:spPr>
        <p:txBody>
          <a:bodyPr numCol="2"/>
          <a:lstStyle/>
          <a:p>
            <a:pPr marL="457200" indent="-457200" algn="l" eaLnBrk="1" hangingPunct="1">
              <a:buFont typeface="Arial" pitchFamily="34" charset="0"/>
              <a:buChar char="•"/>
              <a:defRPr/>
            </a:pPr>
            <a:r>
              <a:rPr lang="en-US" sz="2800" dirty="0" smtClean="0"/>
              <a:t>History </a:t>
            </a:r>
            <a:r>
              <a:rPr lang="en-US" sz="2800" dirty="0" smtClean="0"/>
              <a:t>of C</a:t>
            </a:r>
          </a:p>
          <a:p>
            <a:pPr marL="457200" indent="-457200" algn="l" eaLnBrk="1" hangingPunct="1">
              <a:buFont typeface="Arial" pitchFamily="34" charset="0"/>
              <a:buChar char="•"/>
              <a:defRPr/>
            </a:pPr>
            <a:r>
              <a:rPr lang="en-US" sz="2800" dirty="0" smtClean="0"/>
              <a:t>Why we use C</a:t>
            </a:r>
          </a:p>
          <a:p>
            <a:pPr marL="457200" indent="-457200" algn="l" eaLnBrk="1" hangingPunct="1">
              <a:buFont typeface="Arial" pitchFamily="34" charset="0"/>
              <a:buChar char="•"/>
              <a:defRPr/>
            </a:pPr>
            <a:r>
              <a:rPr lang="en-US" sz="2800" dirty="0" smtClean="0"/>
              <a:t>First C program</a:t>
            </a:r>
          </a:p>
          <a:p>
            <a:pPr marL="457200" indent="-457200" algn="l" eaLnBrk="1" hangingPunct="1">
              <a:buFont typeface="Arial" pitchFamily="34" charset="0"/>
              <a:buChar char="•"/>
              <a:defRPr/>
            </a:pPr>
            <a:r>
              <a:rPr lang="en-US" sz="2800" dirty="0" smtClean="0"/>
              <a:t>Compile and Run your program</a:t>
            </a:r>
          </a:p>
          <a:p>
            <a:pPr marL="457200" indent="-457200" algn="l" eaLnBrk="1" hangingPunct="1">
              <a:buFont typeface="Arial" pitchFamily="34" charset="0"/>
              <a:buChar char="•"/>
              <a:defRPr/>
            </a:pPr>
            <a:r>
              <a:rPr lang="en-US" sz="2800" dirty="0" smtClean="0"/>
              <a:t>Functions, Basic Types, </a:t>
            </a:r>
            <a:r>
              <a:rPr lang="en-US" sz="2800" dirty="0" err="1" smtClean="0"/>
              <a:t>printf</a:t>
            </a:r>
            <a:r>
              <a:rPr lang="en-US" sz="2800" dirty="0" smtClean="0"/>
              <a:t> </a:t>
            </a:r>
            <a:r>
              <a:rPr lang="en-US" sz="2800" dirty="0" smtClean="0"/>
              <a:t>()</a:t>
            </a:r>
          </a:p>
          <a:p>
            <a:pPr marL="457200" indent="-457200" algn="l" eaLnBrk="1" hangingPunct="1">
              <a:buFont typeface="Arial" pitchFamily="34" charset="0"/>
              <a:buChar char="•"/>
              <a:defRPr/>
            </a:pPr>
            <a:endParaRPr lang="en-US" sz="2800" dirty="0"/>
          </a:p>
          <a:p>
            <a:pPr marL="457200" indent="-457200" algn="l" eaLnBrk="1" hangingPunct="1">
              <a:buFont typeface="Arial" pitchFamily="34" charset="0"/>
              <a:buChar char="•"/>
              <a:defRPr/>
            </a:pPr>
            <a:r>
              <a:rPr lang="en-US" sz="2800" dirty="0" smtClean="0"/>
              <a:t>Type storage</a:t>
            </a:r>
          </a:p>
          <a:p>
            <a:pPr marL="457200" indent="-457200" algn="l" eaLnBrk="1" hangingPunct="1">
              <a:buFont typeface="Arial" pitchFamily="34" charset="0"/>
              <a:buChar char="•"/>
              <a:defRPr/>
            </a:pPr>
            <a:r>
              <a:rPr lang="en-US" sz="2800" dirty="0" smtClean="0"/>
              <a:t>Strings </a:t>
            </a:r>
            <a:r>
              <a:rPr lang="en-US" sz="2800" dirty="0"/>
              <a:t>and </a:t>
            </a:r>
            <a:r>
              <a:rPr lang="en-US" sz="2800" dirty="0" smtClean="0"/>
              <a:t>characters</a:t>
            </a:r>
          </a:p>
          <a:p>
            <a:pPr marL="457200" indent="-457200" algn="l" eaLnBrk="1" hangingPunct="1">
              <a:buFont typeface="Arial" pitchFamily="34" charset="0"/>
              <a:buChar char="•"/>
              <a:defRPr/>
            </a:pPr>
            <a:r>
              <a:rPr lang="en-US" sz="2800" dirty="0" smtClean="0"/>
              <a:t>Operators</a:t>
            </a:r>
          </a:p>
          <a:p>
            <a:pPr marL="457200" indent="-457200" algn="l" eaLnBrk="1" hangingPunct="1">
              <a:buFont typeface="Arial" pitchFamily="34" charset="0"/>
              <a:buChar char="•"/>
              <a:defRPr/>
            </a:pPr>
            <a:r>
              <a:rPr lang="en-US" sz="2800" dirty="0" smtClean="0"/>
              <a:t>Loops</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b="1" smtClean="0">
                <a:latin typeface="Verdana" pitchFamily="34" charset="0"/>
                <a:cs typeface="Arial" charset="0"/>
              </a:rPr>
              <a:t>Line 5:</a:t>
            </a:r>
            <a:r>
              <a:rPr lang="en-US" smtClean="0">
                <a:latin typeface="Verdana" pitchFamily="34" charset="0"/>
                <a:cs typeface="Arial" charset="0"/>
              </a:rPr>
              <a:t> return (1);</a:t>
            </a:r>
          </a:p>
        </p:txBody>
      </p:sp>
      <p:sp>
        <p:nvSpPr>
          <p:cNvPr id="13315" name="Rectangle 3"/>
          <p:cNvSpPr>
            <a:spLocks noGrp="1" noChangeArrowheads="1"/>
          </p:cNvSpPr>
          <p:nvPr>
            <p:ph type="body" idx="1"/>
          </p:nvPr>
        </p:nvSpPr>
        <p:spPr>
          <a:xfrm>
            <a:off x="809625" y="3124200"/>
            <a:ext cx="7958138" cy="1600200"/>
          </a:xfrm>
        </p:spPr>
        <p:txBody>
          <a:bodyPr/>
          <a:lstStyle/>
          <a:p>
            <a:pPr eaLnBrk="1" hangingPunct="1"/>
            <a:r>
              <a:rPr lang="en-US" sz="3600" smtClean="0">
                <a:solidFill>
                  <a:schemeClr val="tx2"/>
                </a:solidFill>
                <a:latin typeface="Verdana" pitchFamily="34" charset="0"/>
                <a:cs typeface="Arial" charset="0"/>
              </a:rPr>
              <a:t>This closing bracket denotes the end of the function.</a:t>
            </a:r>
          </a:p>
          <a:p>
            <a:pPr eaLnBrk="1" hangingPunct="1"/>
            <a:endParaRPr lang="en-US" sz="3600" smtClean="0">
              <a:solidFill>
                <a:schemeClr val="tx2"/>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b="1" smtClean="0">
                <a:latin typeface="Verdana" pitchFamily="34" charset="0"/>
                <a:cs typeface="Arial" charset="0"/>
              </a:rPr>
              <a:t>Line 6:</a:t>
            </a:r>
            <a:r>
              <a:rPr lang="en-US" smtClean="0">
                <a:latin typeface="Verdana" pitchFamily="34" charset="0"/>
                <a:cs typeface="Arial" charset="0"/>
              </a:rPr>
              <a:t> }</a:t>
            </a:r>
          </a:p>
        </p:txBody>
      </p:sp>
      <p:sp>
        <p:nvSpPr>
          <p:cNvPr id="14339" name="Rectangle 3"/>
          <p:cNvSpPr>
            <a:spLocks noGrp="1" noChangeArrowheads="1"/>
          </p:cNvSpPr>
          <p:nvPr>
            <p:ph type="body" idx="1"/>
          </p:nvPr>
        </p:nvSpPr>
        <p:spPr>
          <a:xfrm>
            <a:off x="809625" y="3124200"/>
            <a:ext cx="7958138" cy="1600200"/>
          </a:xfrm>
        </p:spPr>
        <p:txBody>
          <a:bodyPr/>
          <a:lstStyle/>
          <a:p>
            <a:pPr eaLnBrk="1" hangingPunct="1"/>
            <a:r>
              <a:rPr lang="en-US" sz="3600" smtClean="0">
                <a:solidFill>
                  <a:schemeClr val="tx2"/>
                </a:solidFill>
                <a:latin typeface="Verdana" pitchFamily="34" charset="0"/>
                <a:cs typeface="Arial" charset="0"/>
              </a:rPr>
              <a:t>This closing bracket denotes the end of the function.</a:t>
            </a:r>
          </a:p>
          <a:p>
            <a:pPr eaLnBrk="1" hangingPunct="1"/>
            <a:endParaRPr lang="en-US" sz="3600" smtClean="0">
              <a:solidFill>
                <a:schemeClr val="tx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Compile your program</a:t>
            </a:r>
          </a:p>
        </p:txBody>
      </p:sp>
      <p:sp>
        <p:nvSpPr>
          <p:cNvPr id="18435" name="Rectangle 3"/>
          <p:cNvSpPr>
            <a:spLocks noGrp="1" noChangeArrowheads="1"/>
          </p:cNvSpPr>
          <p:nvPr>
            <p:ph type="body" idx="1"/>
          </p:nvPr>
        </p:nvSpPr>
        <p:spPr>
          <a:xfrm>
            <a:off x="809625" y="2209800"/>
            <a:ext cx="7958138" cy="3810000"/>
          </a:xfrm>
        </p:spPr>
        <p:txBody>
          <a:bodyPr/>
          <a:lstStyle/>
          <a:p>
            <a:pPr eaLnBrk="1" hangingPunct="1">
              <a:defRPr/>
            </a:pPr>
            <a:r>
              <a:rPr lang="en-US" dirty="0" smtClean="0"/>
              <a:t>You can type in your shell:</a:t>
            </a:r>
          </a:p>
          <a:p>
            <a:pPr lvl="1" eaLnBrk="1" hangingPunct="1">
              <a:defRPr/>
            </a:pPr>
            <a:r>
              <a:rPr lang="en-US" dirty="0" err="1" smtClean="0">
                <a:latin typeface="Arial" pitchFamily="34" charset="0"/>
                <a:cs typeface="Arial" pitchFamily="34" charset="0"/>
              </a:rPr>
              <a:t>gcc</a:t>
            </a:r>
            <a:r>
              <a:rPr lang="en-US" dirty="0" smtClean="0">
                <a:latin typeface="Arial" pitchFamily="34" charset="0"/>
                <a:cs typeface="Arial" pitchFamily="34" charset="0"/>
              </a:rPr>
              <a:t> –c </a:t>
            </a:r>
            <a:r>
              <a:rPr lang="en-US" dirty="0" err="1" smtClean="0">
                <a:latin typeface="Arial" pitchFamily="34" charset="0"/>
                <a:cs typeface="Arial" pitchFamily="34" charset="0"/>
              </a:rPr>
              <a:t>helloworld.c</a:t>
            </a:r>
            <a:r>
              <a:rPr lang="en-US" dirty="0" smtClean="0">
                <a:latin typeface="Arial" pitchFamily="34" charset="0"/>
                <a:cs typeface="Arial" pitchFamily="34" charset="0"/>
              </a:rPr>
              <a:t> </a:t>
            </a:r>
            <a:r>
              <a:rPr lang="en-US" i="1" dirty="0" smtClean="0"/>
              <a:t>(compile)</a:t>
            </a:r>
          </a:p>
          <a:p>
            <a:pPr lvl="1" eaLnBrk="1" hangingPunct="1">
              <a:defRPr/>
            </a:pPr>
            <a:r>
              <a:rPr lang="en-US" dirty="0" err="1" smtClean="0">
                <a:latin typeface="Arial" pitchFamily="34" charset="0"/>
                <a:cs typeface="Arial" pitchFamily="34" charset="0"/>
              </a:rPr>
              <a:t>gcc</a:t>
            </a:r>
            <a:r>
              <a:rPr lang="en-US" dirty="0" smtClean="0">
                <a:latin typeface="Arial" pitchFamily="34" charset="0"/>
                <a:cs typeface="Arial" pitchFamily="34" charset="0"/>
              </a:rPr>
              <a:t> –o </a:t>
            </a:r>
            <a:r>
              <a:rPr lang="en-US" dirty="0" err="1" smtClean="0">
                <a:latin typeface="Arial" pitchFamily="34" charset="0"/>
                <a:cs typeface="Arial" pitchFamily="34" charset="0"/>
              </a:rPr>
              <a:t>helloworld</a:t>
            </a:r>
            <a:r>
              <a:rPr lang="en-US" dirty="0" smtClean="0">
                <a:latin typeface="Arial" pitchFamily="34" charset="0"/>
                <a:cs typeface="Arial" pitchFamily="34" charset="0"/>
              </a:rPr>
              <a:t> </a:t>
            </a:r>
            <a:r>
              <a:rPr lang="en-US" dirty="0" err="1" smtClean="0">
                <a:latin typeface="Arial" pitchFamily="34" charset="0"/>
                <a:cs typeface="Arial" pitchFamily="34" charset="0"/>
              </a:rPr>
              <a:t>helloworld.c</a:t>
            </a:r>
            <a:r>
              <a:rPr lang="en-US" dirty="0" smtClean="0">
                <a:latin typeface="Arial" pitchFamily="34" charset="0"/>
                <a:cs typeface="Arial" pitchFamily="34" charset="0"/>
              </a:rPr>
              <a:t> </a:t>
            </a:r>
            <a:br>
              <a:rPr lang="en-US" dirty="0" smtClean="0">
                <a:latin typeface="Arial" pitchFamily="34" charset="0"/>
                <a:cs typeface="Arial" pitchFamily="34" charset="0"/>
              </a:rPr>
            </a:br>
            <a:r>
              <a:rPr lang="en-US" i="1" dirty="0" smtClean="0">
                <a:latin typeface="+mj-lt"/>
                <a:cs typeface="Arial" pitchFamily="34" charset="0"/>
              </a:rPr>
              <a:t>(compile &amp; link)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Run your program</a:t>
            </a:r>
          </a:p>
        </p:txBody>
      </p:sp>
      <p:sp>
        <p:nvSpPr>
          <p:cNvPr id="16387" name="Rectangle 3"/>
          <p:cNvSpPr>
            <a:spLocks noGrp="1" noChangeArrowheads="1"/>
          </p:cNvSpPr>
          <p:nvPr>
            <p:ph type="body" idx="1"/>
          </p:nvPr>
        </p:nvSpPr>
        <p:spPr>
          <a:xfrm>
            <a:off x="1447800" y="3352800"/>
            <a:ext cx="7319963" cy="1600200"/>
          </a:xfrm>
        </p:spPr>
        <p:txBody>
          <a:bodyPr/>
          <a:lstStyle/>
          <a:p>
            <a:pPr eaLnBrk="1" hangingPunct="1"/>
            <a:r>
              <a:rPr lang="en-US" smtClean="0"/>
              <a:t>In your shell, type:</a:t>
            </a:r>
          </a:p>
          <a:p>
            <a:pPr eaLnBrk="1" hangingPunct="1">
              <a:buFont typeface="Wingdings" pitchFamily="2" charset="2"/>
              <a:buNone/>
            </a:pPr>
            <a:r>
              <a:rPr lang="en-US" smtClean="0">
                <a:latin typeface="Arial" charset="0"/>
                <a:cs typeface="Arial" charset="0"/>
              </a:rPr>
              <a:t>    ./helloworld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More on functions</a:t>
            </a:r>
          </a:p>
        </p:txBody>
      </p:sp>
      <p:sp>
        <p:nvSpPr>
          <p:cNvPr id="17411" name="Rectangle 3"/>
          <p:cNvSpPr>
            <a:spLocks noGrp="1" noChangeArrowheads="1"/>
          </p:cNvSpPr>
          <p:nvPr>
            <p:ph type="body" idx="1"/>
          </p:nvPr>
        </p:nvSpPr>
        <p:spPr/>
        <p:txBody>
          <a:bodyPr/>
          <a:lstStyle/>
          <a:p>
            <a:pPr eaLnBrk="1" hangingPunct="1"/>
            <a:r>
              <a:rPr lang="en-US" sz="2800" smtClean="0">
                <a:solidFill>
                  <a:schemeClr val="tx2"/>
                </a:solidFill>
                <a:latin typeface="Verdana" pitchFamily="34" charset="0"/>
                <a:cs typeface="Arial" charset="0"/>
              </a:rPr>
              <a:t>A function is a self-contained module of code that can accomplish some task.</a:t>
            </a:r>
            <a:r>
              <a:rPr lang="en-US" smtClean="0">
                <a:solidFill>
                  <a:srgbClr val="999999"/>
                </a:solidFill>
                <a:latin typeface="Verdana" pitchFamily="34" charset="0"/>
                <a:cs typeface="Arial" charset="0"/>
              </a:rPr>
              <a:t> </a:t>
            </a:r>
          </a:p>
          <a:p>
            <a:pPr eaLnBrk="1" hangingPunct="1"/>
            <a:r>
              <a:rPr lang="en-US" sz="2800" smtClean="0"/>
              <a:t>Example:</a:t>
            </a:r>
          </a:p>
          <a:p>
            <a:pPr eaLnBrk="1" hangingPunct="1">
              <a:buFont typeface="Wingdings" pitchFamily="2" charset="2"/>
              <a:buNone/>
            </a:pPr>
            <a:r>
              <a:rPr lang="en-US" sz="2800" smtClean="0"/>
              <a:t>      int myfunction(int a)</a:t>
            </a:r>
          </a:p>
          <a:p>
            <a:pPr eaLnBrk="1" hangingPunct="1">
              <a:buFont typeface="Wingdings" pitchFamily="2" charset="2"/>
              <a:buNone/>
            </a:pPr>
            <a:r>
              <a:rPr lang="en-US" sz="2800" smtClean="0"/>
              <a:t>	  {</a:t>
            </a:r>
          </a:p>
          <a:p>
            <a:pPr eaLnBrk="1" hangingPunct="1">
              <a:buFont typeface="Wingdings" pitchFamily="2" charset="2"/>
              <a:buNone/>
            </a:pPr>
            <a:r>
              <a:rPr lang="en-US" sz="2800" smtClean="0"/>
              <a:t>		return (a + 1);</a:t>
            </a:r>
          </a:p>
          <a:p>
            <a:pPr eaLnBrk="1" hangingPunct="1">
              <a:buFont typeface="Wingdings" pitchFamily="2" charset="2"/>
              <a:buNone/>
            </a:pPr>
            <a:r>
              <a:rPr lang="en-US" sz="2800" smtClean="0"/>
              <a:t>	  }</a:t>
            </a:r>
          </a:p>
          <a:p>
            <a:pPr eaLnBrk="1" hangingPunct="1"/>
            <a:endParaRPr lang="en-US" sz="28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Function Structure</a:t>
            </a:r>
          </a:p>
        </p:txBody>
      </p:sp>
      <p:sp>
        <p:nvSpPr>
          <p:cNvPr id="18435" name="Rectangle 3"/>
          <p:cNvSpPr>
            <a:spLocks noGrp="1" noChangeArrowheads="1"/>
          </p:cNvSpPr>
          <p:nvPr>
            <p:ph type="body" idx="1"/>
          </p:nvPr>
        </p:nvSpPr>
        <p:spPr>
          <a:xfrm>
            <a:off x="1600200" y="2667000"/>
            <a:ext cx="7167563" cy="2895600"/>
          </a:xfrm>
        </p:spPr>
        <p:txBody>
          <a:bodyPr/>
          <a:lstStyle/>
          <a:p>
            <a:pPr eaLnBrk="1" hangingPunct="1">
              <a:buFont typeface="Wingdings" pitchFamily="2" charset="2"/>
              <a:buNone/>
            </a:pPr>
            <a:r>
              <a:rPr lang="en-US" u="sng" smtClean="0">
                <a:solidFill>
                  <a:srgbClr val="00FF00"/>
                </a:solidFill>
              </a:rPr>
              <a:t>Return type</a:t>
            </a:r>
            <a:r>
              <a:rPr lang="en-US" smtClean="0"/>
              <a:t> </a:t>
            </a:r>
            <a:r>
              <a:rPr lang="en-US" u="sng" smtClean="0">
                <a:solidFill>
                  <a:schemeClr val="folHlink"/>
                </a:solidFill>
              </a:rPr>
              <a:t>Function name</a:t>
            </a:r>
            <a:r>
              <a:rPr lang="en-US" smtClean="0"/>
              <a:t> (</a:t>
            </a:r>
            <a:r>
              <a:rPr lang="en-US" smtClean="0">
                <a:solidFill>
                  <a:srgbClr val="000000"/>
                </a:solidFill>
              </a:rPr>
              <a:t>arguments</a:t>
            </a:r>
            <a:r>
              <a:rPr lang="en-US" smtClean="0"/>
              <a:t>)</a:t>
            </a:r>
          </a:p>
          <a:p>
            <a:pPr eaLnBrk="1" hangingPunct="1">
              <a:buFont typeface="Wingdings" pitchFamily="2" charset="2"/>
              <a:buNone/>
            </a:pPr>
            <a:r>
              <a:rPr lang="en-US" smtClean="0"/>
              <a:t>{</a:t>
            </a:r>
          </a:p>
          <a:p>
            <a:pPr eaLnBrk="1" hangingPunct="1">
              <a:buFont typeface="Wingdings" pitchFamily="2" charset="2"/>
              <a:buNone/>
            </a:pPr>
            <a:r>
              <a:rPr lang="en-US" smtClean="0"/>
              <a:t>     Function body</a:t>
            </a:r>
          </a:p>
          <a:p>
            <a:pPr eaLnBrk="1" hangingPunct="1">
              <a:buFont typeface="Wingdings" pitchFamily="2" charset="2"/>
              <a:buNone/>
            </a:pPr>
            <a:r>
              <a:rPr lang="en-US" smtClean="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t>Assignment 1</a:t>
            </a:r>
          </a:p>
        </p:txBody>
      </p:sp>
      <p:sp>
        <p:nvSpPr>
          <p:cNvPr id="19459" name="Rectangle 3"/>
          <p:cNvSpPr>
            <a:spLocks noGrp="1" noChangeArrowheads="1"/>
          </p:cNvSpPr>
          <p:nvPr>
            <p:ph type="body" idx="1"/>
          </p:nvPr>
        </p:nvSpPr>
        <p:spPr>
          <a:xfrm>
            <a:off x="809625" y="3352800"/>
            <a:ext cx="7958138" cy="2286000"/>
          </a:xfrm>
        </p:spPr>
        <p:txBody>
          <a:bodyPr/>
          <a:lstStyle/>
          <a:p>
            <a:pPr eaLnBrk="1" hangingPunct="1"/>
            <a:r>
              <a:rPr lang="en-US" sz="4000" smtClean="0"/>
              <a:t>Create a program that prints out:</a:t>
            </a:r>
          </a:p>
          <a:p>
            <a:pPr lvl="1" eaLnBrk="1" hangingPunct="1">
              <a:buFont typeface="Wingdings" pitchFamily="2" charset="2"/>
              <a:buNone/>
            </a:pPr>
            <a:r>
              <a:rPr lang="en-US" sz="4000" smtClean="0">
                <a:solidFill>
                  <a:srgbClr val="CC6600"/>
                </a:solidFill>
              </a:rPr>
              <a:t>Hello everybody, my name is ….</a:t>
            </a:r>
          </a:p>
          <a:p>
            <a:pPr lvl="1" eaLnBrk="1" hangingPunct="1">
              <a:buFont typeface="Wingdings" pitchFamily="2" charset="2"/>
              <a:buNone/>
            </a:pPr>
            <a:endParaRPr lang="en-US" sz="32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Basic Types</a:t>
            </a:r>
            <a:endParaRPr lang="en-US" sz="2400" i="1" smtClean="0"/>
          </a:p>
        </p:txBody>
      </p:sp>
      <p:sp>
        <p:nvSpPr>
          <p:cNvPr id="20483" name="Content Placeholder 2"/>
          <p:cNvSpPr>
            <a:spLocks noGrp="1"/>
          </p:cNvSpPr>
          <p:nvPr>
            <p:ph idx="1"/>
          </p:nvPr>
        </p:nvSpPr>
        <p:spPr/>
        <p:txBody>
          <a:bodyPr/>
          <a:lstStyle/>
          <a:p>
            <a:r>
              <a:rPr lang="en-US" sz="2800" smtClean="0"/>
              <a:t>int – 2 byte integer</a:t>
            </a:r>
          </a:p>
          <a:p>
            <a:r>
              <a:rPr lang="en-US" sz="2800" smtClean="0"/>
              <a:t>long – 4 byte integer</a:t>
            </a:r>
          </a:p>
          <a:p>
            <a:r>
              <a:rPr lang="en-US" sz="2800" smtClean="0"/>
              <a:t>float – 2 byte floating point (real)</a:t>
            </a:r>
          </a:p>
          <a:p>
            <a:r>
              <a:rPr lang="en-US" sz="2800" smtClean="0"/>
              <a:t>double – 4 byte floating point</a:t>
            </a:r>
          </a:p>
          <a:p>
            <a:r>
              <a:rPr lang="en-US" sz="2800" smtClean="0"/>
              <a:t>char – single byte character</a:t>
            </a:r>
          </a:p>
          <a:p>
            <a:r>
              <a:rPr lang="en-US" sz="2800" smtClean="0"/>
              <a:t>unsigned char – single unsigned byte</a:t>
            </a:r>
            <a:br>
              <a:rPr lang="en-US" sz="2800" smtClean="0"/>
            </a:br>
            <a:r>
              <a:rPr lang="en-US" sz="2000" i="1" smtClean="0"/>
              <a:t>(note: unsigned is a qualifier that can be applied to other types as well)</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Assignment 2</a:t>
            </a:r>
          </a:p>
        </p:txBody>
      </p:sp>
      <p:sp>
        <p:nvSpPr>
          <p:cNvPr id="21507" name="Rectangle 3"/>
          <p:cNvSpPr>
            <a:spLocks noGrp="1" noChangeArrowheads="1"/>
          </p:cNvSpPr>
          <p:nvPr>
            <p:ph type="body" idx="1"/>
          </p:nvPr>
        </p:nvSpPr>
        <p:spPr/>
        <p:txBody>
          <a:bodyPr/>
          <a:lstStyle/>
          <a:p>
            <a:pPr eaLnBrk="1" hangingPunct="1"/>
            <a:r>
              <a:rPr lang="en-US" smtClean="0"/>
              <a:t>printf function can print variables</a:t>
            </a:r>
          </a:p>
          <a:p>
            <a:pPr lvl="1" eaLnBrk="1" hangingPunct="1">
              <a:buFont typeface="Wingdings" pitchFamily="2" charset="2"/>
              <a:buNone/>
            </a:pPr>
            <a:r>
              <a:rPr lang="en-US" i="1" smtClean="0"/>
              <a:t>Eg. printf(“the value of A is %d\n”, A);</a:t>
            </a:r>
          </a:p>
          <a:p>
            <a:pPr eaLnBrk="1" hangingPunct="1"/>
            <a:r>
              <a:rPr lang="en-US" smtClean="0"/>
              <a:t>Read the above example, and then write a program that computes the sum of 2 integers and displays the computation and result.</a:t>
            </a:r>
            <a:br>
              <a:rPr lang="en-US" smtClean="0"/>
            </a:br>
            <a:r>
              <a:rPr lang="en-US" i="1" smtClean="0"/>
              <a:t>Sample output:</a:t>
            </a:r>
            <a:br>
              <a:rPr lang="en-US" i="1" smtClean="0"/>
            </a:br>
            <a:r>
              <a:rPr lang="en-US" i="1" smtClean="0"/>
              <a:t>	2 + 2 = 4</a:t>
            </a:r>
            <a:endParaRPr lang="en-US" smtClean="0"/>
          </a:p>
          <a:p>
            <a:pPr eaLnBrk="1" hangingPunct="1">
              <a:buFont typeface="Wingdings" pitchFamily="2" charset="2"/>
              <a:buNone/>
            </a:pPr>
            <a:r>
              <a:rPr lang="en-US" smtClean="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958850" y="228600"/>
            <a:ext cx="7378700" cy="685800"/>
          </a:xfrm>
        </p:spPr>
        <p:txBody>
          <a:bodyPr/>
          <a:lstStyle/>
          <a:p>
            <a:r>
              <a:rPr lang="en-US" smtClean="0"/>
              <a:t>printf () Format Specifiers</a:t>
            </a:r>
          </a:p>
        </p:txBody>
      </p:sp>
      <p:graphicFrame>
        <p:nvGraphicFramePr>
          <p:cNvPr id="5" name="Content Placeholder 4"/>
          <p:cNvGraphicFramePr>
            <a:graphicFrameLocks noGrp="1"/>
          </p:cNvGraphicFramePr>
          <p:nvPr>
            <p:ph idx="4294967295"/>
          </p:nvPr>
        </p:nvGraphicFramePr>
        <p:xfrm>
          <a:off x="152400" y="1143000"/>
          <a:ext cx="3578225" cy="3154365"/>
        </p:xfrm>
        <a:graphic>
          <a:graphicData uri="http://schemas.openxmlformats.org/drawingml/2006/table">
            <a:tbl>
              <a:tblPr firstRow="1" firstCol="1" bandRow="1"/>
              <a:tblGrid>
                <a:gridCol w="581667"/>
                <a:gridCol w="2996558"/>
              </a:tblGrid>
              <a:tr h="210291">
                <a:tc>
                  <a:txBody>
                    <a:bodyPr/>
                    <a:lstStyle/>
                    <a:p>
                      <a:pPr marL="0" marR="0">
                        <a:lnSpc>
                          <a:spcPct val="115000"/>
                        </a:lnSpc>
                        <a:spcBef>
                          <a:spcPts val="600"/>
                        </a:spcBef>
                        <a:spcAft>
                          <a:spcPts val="0"/>
                        </a:spcAft>
                      </a:pPr>
                      <a:r>
                        <a:rPr lang="en-US" sz="1200" b="1" dirty="0">
                          <a:solidFill>
                            <a:srgbClr val="FFFFFF"/>
                          </a:solidFill>
                          <a:effectLst/>
                          <a:latin typeface="Times New Roman"/>
                          <a:ea typeface="Times New Roman"/>
                          <a:cs typeface="Times New Roman"/>
                        </a:rPr>
                        <a:t>Code</a:t>
                      </a:r>
                      <a:endParaRPr lang="en-US" sz="1600" dirty="0">
                        <a:effectLst/>
                        <a:latin typeface="Calibri"/>
                        <a:ea typeface="Calibri"/>
                        <a:cs typeface="Times New Roman"/>
                      </a:endParaRPr>
                    </a:p>
                  </a:txBody>
                  <a:tcPr marL="68589" marR="68589"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nSpc>
                          <a:spcPct val="115000"/>
                        </a:lnSpc>
                        <a:spcBef>
                          <a:spcPts val="600"/>
                        </a:spcBef>
                        <a:spcAft>
                          <a:spcPts val="0"/>
                        </a:spcAft>
                      </a:pPr>
                      <a:r>
                        <a:rPr lang="en-US" sz="1200" b="1" dirty="0">
                          <a:solidFill>
                            <a:srgbClr val="FFFFFF"/>
                          </a:solidFill>
                          <a:effectLst/>
                          <a:latin typeface="Times New Roman"/>
                          <a:ea typeface="Times New Roman"/>
                          <a:cs typeface="Times New Roman"/>
                        </a:rPr>
                        <a:t>Format</a:t>
                      </a:r>
                      <a:endParaRPr lang="en-US" sz="1600" dirty="0">
                        <a:effectLst/>
                        <a:latin typeface="Calibri"/>
                        <a:ea typeface="Calibri"/>
                        <a:cs typeface="Times New Roman"/>
                      </a:endParaRPr>
                    </a:p>
                  </a:txBody>
                  <a:tcPr marL="68589" marR="6858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r>
              <a:tr h="210291">
                <a:tc>
                  <a:txBody>
                    <a:bodyPr/>
                    <a:lstStyle/>
                    <a:p>
                      <a:pPr marL="0" marR="0">
                        <a:lnSpc>
                          <a:spcPct val="115000"/>
                        </a:lnSpc>
                        <a:spcBef>
                          <a:spcPts val="600"/>
                        </a:spcBef>
                        <a:spcAft>
                          <a:spcPts val="0"/>
                        </a:spcAft>
                      </a:pPr>
                      <a:r>
                        <a:rPr lang="en-US" sz="1200" b="1">
                          <a:effectLst/>
                          <a:latin typeface="Courier New"/>
                          <a:ea typeface="Times New Roman"/>
                          <a:cs typeface="Times New Roman"/>
                        </a:rPr>
                        <a:t>%c</a:t>
                      </a:r>
                      <a:endParaRPr lang="en-US" sz="1600">
                        <a:effectLst/>
                        <a:latin typeface="Calibri"/>
                        <a:ea typeface="Calibri"/>
                        <a:cs typeface="Times New Roman"/>
                      </a:endParaRPr>
                    </a:p>
                  </a:txBody>
                  <a:tcPr marL="68589" marR="68589"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200">
                          <a:effectLst/>
                          <a:latin typeface="Times New Roman"/>
                          <a:ea typeface="Times New Roman"/>
                          <a:cs typeface="Times New Roman"/>
                        </a:rPr>
                        <a:t>character</a:t>
                      </a:r>
                      <a:endParaRPr lang="en-US" sz="1600">
                        <a:effectLst/>
                        <a:latin typeface="Calibri"/>
                        <a:ea typeface="Calibri"/>
                        <a:cs typeface="Times New Roman"/>
                      </a:endParaRPr>
                    </a:p>
                  </a:txBody>
                  <a:tcPr marL="68589" marR="6858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291">
                <a:tc>
                  <a:txBody>
                    <a:bodyPr/>
                    <a:lstStyle/>
                    <a:p>
                      <a:pPr marL="0" marR="0">
                        <a:lnSpc>
                          <a:spcPct val="115000"/>
                        </a:lnSpc>
                        <a:spcBef>
                          <a:spcPts val="600"/>
                        </a:spcBef>
                        <a:spcAft>
                          <a:spcPts val="0"/>
                        </a:spcAft>
                      </a:pPr>
                      <a:r>
                        <a:rPr lang="en-US" sz="1200" b="1">
                          <a:effectLst/>
                          <a:latin typeface="Courier New"/>
                          <a:ea typeface="Times New Roman"/>
                          <a:cs typeface="Times New Roman"/>
                        </a:rPr>
                        <a:t>%d</a:t>
                      </a:r>
                      <a:endParaRPr lang="en-US" sz="1600">
                        <a:effectLst/>
                        <a:latin typeface="Calibri"/>
                        <a:ea typeface="Calibri"/>
                        <a:cs typeface="Times New Roman"/>
                      </a:endParaRPr>
                    </a:p>
                  </a:txBody>
                  <a:tcPr marL="68589" marR="68589"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200">
                          <a:effectLst/>
                          <a:latin typeface="Times New Roman"/>
                          <a:ea typeface="Times New Roman"/>
                          <a:cs typeface="Times New Roman"/>
                        </a:rPr>
                        <a:t>signed integers</a:t>
                      </a:r>
                      <a:endParaRPr lang="en-US" sz="1600">
                        <a:effectLst/>
                        <a:latin typeface="Calibri"/>
                        <a:ea typeface="Calibri"/>
                        <a:cs typeface="Times New Roman"/>
                      </a:endParaRPr>
                    </a:p>
                  </a:txBody>
                  <a:tcPr marL="68589" marR="6858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291">
                <a:tc>
                  <a:txBody>
                    <a:bodyPr/>
                    <a:lstStyle/>
                    <a:p>
                      <a:pPr marL="0" marR="0">
                        <a:lnSpc>
                          <a:spcPct val="115000"/>
                        </a:lnSpc>
                        <a:spcBef>
                          <a:spcPts val="600"/>
                        </a:spcBef>
                        <a:spcAft>
                          <a:spcPts val="0"/>
                        </a:spcAft>
                      </a:pPr>
                      <a:r>
                        <a:rPr lang="en-US" sz="1200" b="1">
                          <a:effectLst/>
                          <a:latin typeface="Courier New"/>
                          <a:ea typeface="Times New Roman"/>
                          <a:cs typeface="Times New Roman"/>
                        </a:rPr>
                        <a:t>%E</a:t>
                      </a:r>
                      <a:endParaRPr lang="en-US" sz="1600">
                        <a:effectLst/>
                        <a:latin typeface="Calibri"/>
                        <a:ea typeface="Calibri"/>
                        <a:cs typeface="Times New Roman"/>
                      </a:endParaRPr>
                    </a:p>
                  </a:txBody>
                  <a:tcPr marL="68589" marR="68589"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200" dirty="0">
                          <a:effectLst/>
                          <a:latin typeface="Times New Roman"/>
                          <a:ea typeface="Times New Roman"/>
                          <a:cs typeface="Times New Roman"/>
                        </a:rPr>
                        <a:t>scientific notation, with a uppercase "E"</a:t>
                      </a:r>
                      <a:endParaRPr lang="en-US" sz="1600" dirty="0">
                        <a:effectLst/>
                        <a:latin typeface="Calibri"/>
                        <a:ea typeface="Calibri"/>
                        <a:cs typeface="Times New Roman"/>
                      </a:endParaRPr>
                    </a:p>
                  </a:txBody>
                  <a:tcPr marL="68589" marR="6858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291">
                <a:tc>
                  <a:txBody>
                    <a:bodyPr/>
                    <a:lstStyle/>
                    <a:p>
                      <a:pPr marL="0" marR="0">
                        <a:lnSpc>
                          <a:spcPct val="115000"/>
                        </a:lnSpc>
                        <a:spcBef>
                          <a:spcPts val="600"/>
                        </a:spcBef>
                        <a:spcAft>
                          <a:spcPts val="0"/>
                        </a:spcAft>
                      </a:pPr>
                      <a:r>
                        <a:rPr lang="en-US" sz="1200" b="1">
                          <a:effectLst/>
                          <a:latin typeface="Courier New"/>
                          <a:ea typeface="Times New Roman"/>
                          <a:cs typeface="Times New Roman"/>
                        </a:rPr>
                        <a:t>%f</a:t>
                      </a:r>
                      <a:endParaRPr lang="en-US" sz="1600">
                        <a:effectLst/>
                        <a:latin typeface="Calibri"/>
                        <a:ea typeface="Calibri"/>
                        <a:cs typeface="Times New Roman"/>
                      </a:endParaRPr>
                    </a:p>
                  </a:txBody>
                  <a:tcPr marL="68589" marR="68589"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200">
                          <a:effectLst/>
                          <a:latin typeface="Times New Roman"/>
                          <a:ea typeface="Times New Roman"/>
                          <a:cs typeface="Times New Roman"/>
                        </a:rPr>
                        <a:t>floating point</a:t>
                      </a:r>
                      <a:endParaRPr lang="en-US" sz="1600">
                        <a:effectLst/>
                        <a:latin typeface="Calibri"/>
                        <a:ea typeface="Calibri"/>
                        <a:cs typeface="Times New Roman"/>
                      </a:endParaRPr>
                    </a:p>
                  </a:txBody>
                  <a:tcPr marL="68589" marR="6858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291">
                <a:tc>
                  <a:txBody>
                    <a:bodyPr/>
                    <a:lstStyle/>
                    <a:p>
                      <a:pPr marL="0" marR="0">
                        <a:lnSpc>
                          <a:spcPct val="115000"/>
                        </a:lnSpc>
                        <a:spcBef>
                          <a:spcPts val="600"/>
                        </a:spcBef>
                        <a:spcAft>
                          <a:spcPts val="0"/>
                        </a:spcAft>
                      </a:pPr>
                      <a:r>
                        <a:rPr lang="en-US" sz="1200" b="1">
                          <a:effectLst/>
                          <a:latin typeface="Courier New"/>
                          <a:ea typeface="Times New Roman"/>
                          <a:cs typeface="Times New Roman"/>
                        </a:rPr>
                        <a:t>%s</a:t>
                      </a:r>
                      <a:endParaRPr lang="en-US" sz="1600">
                        <a:effectLst/>
                        <a:latin typeface="Calibri"/>
                        <a:ea typeface="Calibri"/>
                        <a:cs typeface="Times New Roman"/>
                      </a:endParaRPr>
                    </a:p>
                  </a:txBody>
                  <a:tcPr marL="68589" marR="68589"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200">
                          <a:effectLst/>
                          <a:latin typeface="Times New Roman"/>
                          <a:ea typeface="Times New Roman"/>
                          <a:cs typeface="Times New Roman"/>
                        </a:rPr>
                        <a:t>a string of characters</a:t>
                      </a:r>
                      <a:endParaRPr lang="en-US" sz="1600">
                        <a:effectLst/>
                        <a:latin typeface="Calibri"/>
                        <a:ea typeface="Calibri"/>
                        <a:cs typeface="Times New Roman"/>
                      </a:endParaRPr>
                    </a:p>
                  </a:txBody>
                  <a:tcPr marL="68589" marR="6858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291">
                <a:tc>
                  <a:txBody>
                    <a:bodyPr/>
                    <a:lstStyle/>
                    <a:p>
                      <a:pPr marL="0" marR="0">
                        <a:lnSpc>
                          <a:spcPct val="115000"/>
                        </a:lnSpc>
                        <a:spcBef>
                          <a:spcPts val="600"/>
                        </a:spcBef>
                        <a:spcAft>
                          <a:spcPts val="0"/>
                        </a:spcAft>
                      </a:pPr>
                      <a:r>
                        <a:rPr lang="en-US" sz="1200" b="1">
                          <a:effectLst/>
                          <a:latin typeface="Courier New"/>
                          <a:ea typeface="Times New Roman"/>
                          <a:cs typeface="Times New Roman"/>
                        </a:rPr>
                        <a:t>%u</a:t>
                      </a:r>
                      <a:endParaRPr lang="en-US" sz="1600">
                        <a:effectLst/>
                        <a:latin typeface="Calibri"/>
                        <a:ea typeface="Calibri"/>
                        <a:cs typeface="Times New Roman"/>
                      </a:endParaRPr>
                    </a:p>
                  </a:txBody>
                  <a:tcPr marL="68589" marR="68589"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200">
                          <a:effectLst/>
                          <a:latin typeface="Times New Roman"/>
                          <a:ea typeface="Times New Roman"/>
                          <a:cs typeface="Times New Roman"/>
                        </a:rPr>
                        <a:t>unsigned integer</a:t>
                      </a:r>
                      <a:endParaRPr lang="en-US" sz="1600">
                        <a:effectLst/>
                        <a:latin typeface="Calibri"/>
                        <a:ea typeface="Calibri"/>
                        <a:cs typeface="Times New Roman"/>
                      </a:endParaRPr>
                    </a:p>
                  </a:txBody>
                  <a:tcPr marL="68589" marR="6858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291">
                <a:tc>
                  <a:txBody>
                    <a:bodyPr/>
                    <a:lstStyle/>
                    <a:p>
                      <a:pPr marL="0" marR="0">
                        <a:lnSpc>
                          <a:spcPct val="115000"/>
                        </a:lnSpc>
                        <a:spcBef>
                          <a:spcPts val="600"/>
                        </a:spcBef>
                        <a:spcAft>
                          <a:spcPts val="0"/>
                        </a:spcAft>
                      </a:pPr>
                      <a:r>
                        <a:rPr lang="en-US" sz="1200" b="1">
                          <a:effectLst/>
                          <a:latin typeface="Courier New"/>
                          <a:ea typeface="Times New Roman"/>
                          <a:cs typeface="Times New Roman"/>
                        </a:rPr>
                        <a:t>%X</a:t>
                      </a:r>
                      <a:endParaRPr lang="en-US" sz="1600">
                        <a:effectLst/>
                        <a:latin typeface="Calibri"/>
                        <a:ea typeface="Calibri"/>
                        <a:cs typeface="Times New Roman"/>
                      </a:endParaRPr>
                    </a:p>
                  </a:txBody>
                  <a:tcPr marL="68589" marR="68589"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200">
                          <a:effectLst/>
                          <a:latin typeface="Times New Roman"/>
                          <a:ea typeface="Times New Roman"/>
                          <a:cs typeface="Times New Roman"/>
                        </a:rPr>
                        <a:t>unsigned hexadecimal, with uppercase letters</a:t>
                      </a:r>
                      <a:endParaRPr lang="en-US" sz="1600">
                        <a:effectLst/>
                        <a:latin typeface="Calibri"/>
                        <a:ea typeface="Calibri"/>
                        <a:cs typeface="Times New Roman"/>
                      </a:endParaRPr>
                    </a:p>
                  </a:txBody>
                  <a:tcPr marL="68589" marR="6858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291">
                <a:tc>
                  <a:txBody>
                    <a:bodyPr/>
                    <a:lstStyle/>
                    <a:p>
                      <a:pPr marL="0" marR="0">
                        <a:lnSpc>
                          <a:spcPct val="115000"/>
                        </a:lnSpc>
                        <a:spcBef>
                          <a:spcPts val="600"/>
                        </a:spcBef>
                        <a:spcAft>
                          <a:spcPts val="0"/>
                        </a:spcAft>
                      </a:pPr>
                      <a:r>
                        <a:rPr lang="en-US" sz="1200" b="1">
                          <a:effectLst/>
                          <a:latin typeface="Courier New"/>
                          <a:ea typeface="Times New Roman"/>
                          <a:cs typeface="Times New Roman"/>
                        </a:rPr>
                        <a:t>%p</a:t>
                      </a:r>
                      <a:endParaRPr lang="en-US" sz="1600">
                        <a:effectLst/>
                        <a:latin typeface="Calibri"/>
                        <a:ea typeface="Calibri"/>
                        <a:cs typeface="Times New Roman"/>
                      </a:endParaRPr>
                    </a:p>
                  </a:txBody>
                  <a:tcPr marL="68589" marR="68589"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200">
                          <a:effectLst/>
                          <a:latin typeface="Times New Roman"/>
                          <a:ea typeface="Times New Roman"/>
                          <a:cs typeface="Times New Roman"/>
                        </a:rPr>
                        <a:t>a pointer</a:t>
                      </a:r>
                      <a:endParaRPr lang="en-US" sz="1600">
                        <a:effectLst/>
                        <a:latin typeface="Calibri"/>
                        <a:ea typeface="Calibri"/>
                        <a:cs typeface="Times New Roman"/>
                      </a:endParaRPr>
                    </a:p>
                  </a:txBody>
                  <a:tcPr marL="68589" marR="6858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291">
                <a:tc>
                  <a:txBody>
                    <a:bodyPr/>
                    <a:lstStyle/>
                    <a:p>
                      <a:pPr marL="0" marR="0">
                        <a:lnSpc>
                          <a:spcPct val="115000"/>
                        </a:lnSpc>
                        <a:spcBef>
                          <a:spcPts val="600"/>
                        </a:spcBef>
                        <a:spcAft>
                          <a:spcPts val="0"/>
                        </a:spcAft>
                      </a:pPr>
                      <a:r>
                        <a:rPr lang="en-US" sz="1200" b="1">
                          <a:effectLst/>
                          <a:latin typeface="Courier New"/>
                          <a:ea typeface="Times New Roman"/>
                          <a:cs typeface="Times New Roman"/>
                        </a:rPr>
                        <a:t>%%</a:t>
                      </a:r>
                      <a:endParaRPr lang="en-US" sz="1600">
                        <a:effectLst/>
                        <a:latin typeface="Calibri"/>
                        <a:ea typeface="Calibri"/>
                        <a:cs typeface="Times New Roman"/>
                      </a:endParaRPr>
                    </a:p>
                  </a:txBody>
                  <a:tcPr marL="68589" marR="68589"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200">
                          <a:effectLst/>
                          <a:latin typeface="Times New Roman"/>
                          <a:ea typeface="Times New Roman"/>
                          <a:cs typeface="Times New Roman"/>
                        </a:rPr>
                        <a:t>a '%' sign</a:t>
                      </a:r>
                      <a:endParaRPr lang="en-US" sz="1600">
                        <a:effectLst/>
                        <a:latin typeface="Calibri"/>
                        <a:ea typeface="Calibri"/>
                        <a:cs typeface="Times New Roman"/>
                      </a:endParaRPr>
                    </a:p>
                  </a:txBody>
                  <a:tcPr marL="68589" marR="6858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291">
                <a:tc>
                  <a:txBody>
                    <a:bodyPr/>
                    <a:lstStyle/>
                    <a:p>
                      <a:pPr marL="0" marR="0">
                        <a:lnSpc>
                          <a:spcPct val="115000"/>
                        </a:lnSpc>
                        <a:spcBef>
                          <a:spcPts val="600"/>
                        </a:spcBef>
                        <a:spcAft>
                          <a:spcPts val="0"/>
                        </a:spcAft>
                      </a:pPr>
                      <a:r>
                        <a:rPr lang="en-US" sz="1200" b="1">
                          <a:effectLst/>
                          <a:latin typeface="Courier New"/>
                          <a:ea typeface="Times New Roman"/>
                          <a:cs typeface="Times New Roman"/>
                        </a:rPr>
                        <a:t>\n</a:t>
                      </a:r>
                      <a:endParaRPr lang="en-US" sz="1600">
                        <a:effectLst/>
                        <a:latin typeface="Calibri"/>
                        <a:ea typeface="Calibri"/>
                        <a:cs typeface="Times New Roman"/>
                      </a:endParaRPr>
                    </a:p>
                  </a:txBody>
                  <a:tcPr marL="68589" marR="68589"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200">
                          <a:effectLst/>
                          <a:latin typeface="Times New Roman"/>
                          <a:ea typeface="Times New Roman"/>
                          <a:cs typeface="Times New Roman"/>
                        </a:rPr>
                        <a:t>New line character</a:t>
                      </a:r>
                      <a:endParaRPr lang="en-US" sz="1600">
                        <a:effectLst/>
                        <a:latin typeface="Calibri"/>
                        <a:ea typeface="Calibri"/>
                        <a:cs typeface="Times New Roman"/>
                      </a:endParaRPr>
                    </a:p>
                  </a:txBody>
                  <a:tcPr marL="68589" marR="6858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582">
                <a:tc>
                  <a:txBody>
                    <a:bodyPr/>
                    <a:lstStyle/>
                    <a:p>
                      <a:pPr marL="0" marR="0">
                        <a:lnSpc>
                          <a:spcPct val="115000"/>
                        </a:lnSpc>
                        <a:spcBef>
                          <a:spcPts val="600"/>
                        </a:spcBef>
                        <a:spcAft>
                          <a:spcPts val="0"/>
                        </a:spcAft>
                      </a:pPr>
                      <a:r>
                        <a:rPr lang="en-US" sz="1200" b="1" dirty="0" smtClean="0">
                          <a:effectLst/>
                          <a:latin typeface="Courier New"/>
                          <a:ea typeface="Times New Roman"/>
                          <a:cs typeface="Times New Roman"/>
                        </a:rPr>
                        <a:t>\”</a:t>
                      </a:r>
                      <a:r>
                        <a:rPr lang="en-US" sz="1200" b="1" baseline="0" dirty="0" smtClean="0">
                          <a:effectLst/>
                          <a:latin typeface="Courier New"/>
                          <a:ea typeface="Times New Roman"/>
                          <a:cs typeface="Times New Roman"/>
                        </a:rPr>
                        <a:t> \’</a:t>
                      </a:r>
                      <a:endParaRPr lang="en-US" sz="1600" dirty="0">
                        <a:effectLst/>
                        <a:latin typeface="Calibri"/>
                        <a:ea typeface="Calibri"/>
                        <a:cs typeface="Times New Roman"/>
                      </a:endParaRPr>
                    </a:p>
                  </a:txBody>
                  <a:tcPr marL="68589" marR="68589"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200" dirty="0">
                          <a:effectLst/>
                          <a:latin typeface="Times New Roman"/>
                          <a:ea typeface="Times New Roman"/>
                          <a:cs typeface="Times New Roman"/>
                        </a:rPr>
                        <a:t>Quotation </a:t>
                      </a:r>
                      <a:r>
                        <a:rPr lang="en-US" sz="1200" dirty="0" smtClean="0">
                          <a:effectLst/>
                          <a:latin typeface="Times New Roman"/>
                          <a:ea typeface="Times New Roman"/>
                          <a:cs typeface="Times New Roman"/>
                        </a:rPr>
                        <a:t>characters</a:t>
                      </a:r>
                      <a:endParaRPr lang="en-US" sz="1600" dirty="0">
                        <a:effectLst/>
                        <a:latin typeface="Calibri"/>
                        <a:ea typeface="Calibri"/>
                        <a:cs typeface="Times New Roman"/>
                      </a:endParaRPr>
                    </a:p>
                  </a:txBody>
                  <a:tcPr marL="68589" marR="6858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291">
                <a:tc>
                  <a:txBody>
                    <a:bodyPr/>
                    <a:lstStyle/>
                    <a:p>
                      <a:pPr marL="0" marR="0">
                        <a:lnSpc>
                          <a:spcPct val="115000"/>
                        </a:lnSpc>
                        <a:spcBef>
                          <a:spcPts val="600"/>
                        </a:spcBef>
                        <a:spcAft>
                          <a:spcPts val="0"/>
                        </a:spcAft>
                      </a:pPr>
                      <a:r>
                        <a:rPr lang="en-US" sz="1200" b="1">
                          <a:effectLst/>
                          <a:latin typeface="Courier New"/>
                          <a:ea typeface="Times New Roman"/>
                          <a:cs typeface="Times New Roman"/>
                        </a:rPr>
                        <a:t>\l</a:t>
                      </a:r>
                      <a:endParaRPr lang="en-US" sz="1600">
                        <a:effectLst/>
                        <a:latin typeface="Calibri"/>
                        <a:ea typeface="Calibri"/>
                        <a:cs typeface="Times New Roman"/>
                      </a:endParaRPr>
                    </a:p>
                  </a:txBody>
                  <a:tcPr marL="68589" marR="68589"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200">
                          <a:effectLst/>
                          <a:latin typeface="Times New Roman"/>
                          <a:ea typeface="Times New Roman"/>
                          <a:cs typeface="Times New Roman"/>
                        </a:rPr>
                        <a:t>Linefeed character</a:t>
                      </a:r>
                      <a:endParaRPr lang="en-US" sz="1600">
                        <a:effectLst/>
                        <a:latin typeface="Calibri"/>
                        <a:ea typeface="Calibri"/>
                        <a:cs typeface="Times New Roman"/>
                      </a:endParaRPr>
                    </a:p>
                  </a:txBody>
                  <a:tcPr marL="68589" marR="6858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0291">
                <a:tc>
                  <a:txBody>
                    <a:bodyPr/>
                    <a:lstStyle/>
                    <a:p>
                      <a:pPr marL="0" marR="0">
                        <a:lnSpc>
                          <a:spcPct val="115000"/>
                        </a:lnSpc>
                        <a:spcBef>
                          <a:spcPts val="600"/>
                        </a:spcBef>
                        <a:spcAft>
                          <a:spcPts val="0"/>
                        </a:spcAft>
                      </a:pPr>
                      <a:r>
                        <a:rPr lang="en-US" sz="1200" b="1">
                          <a:effectLst/>
                          <a:latin typeface="Courier New"/>
                          <a:ea typeface="Times New Roman"/>
                          <a:cs typeface="Times New Roman"/>
                        </a:rPr>
                        <a:t>\0</a:t>
                      </a:r>
                      <a:endParaRPr lang="en-US" sz="1600">
                        <a:effectLst/>
                        <a:latin typeface="Calibri"/>
                        <a:ea typeface="Calibri"/>
                        <a:cs typeface="Times New Roman"/>
                      </a:endParaRPr>
                    </a:p>
                  </a:txBody>
                  <a:tcPr marL="68589" marR="68589"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200" dirty="0">
                          <a:effectLst/>
                          <a:latin typeface="Times New Roman"/>
                          <a:ea typeface="Times New Roman"/>
                          <a:cs typeface="Times New Roman"/>
                        </a:rPr>
                        <a:t>Null ‘character’</a:t>
                      </a:r>
                      <a:endParaRPr lang="en-US" sz="1600" dirty="0">
                        <a:effectLst/>
                        <a:latin typeface="Calibri"/>
                        <a:ea typeface="Calibri"/>
                        <a:cs typeface="Times New Roman"/>
                      </a:endParaRPr>
                    </a:p>
                  </a:txBody>
                  <a:tcPr marL="68589" marR="6858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2577" name="TextBox 7"/>
          <p:cNvSpPr txBox="1">
            <a:spLocks noChangeArrowheads="1"/>
          </p:cNvSpPr>
          <p:nvPr/>
        </p:nvSpPr>
        <p:spPr bwMode="auto">
          <a:xfrm>
            <a:off x="3962400" y="1066800"/>
            <a:ext cx="4648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600"/>
              <a:t>Other optional details can be specified, such as the precision. A format specifier may look as follows:</a:t>
            </a:r>
          </a:p>
          <a:p>
            <a:pPr eaLnBrk="1" hangingPunct="1"/>
            <a:r>
              <a:rPr lang="en-US" sz="1600"/>
              <a:t>     % flags width .precision size type</a:t>
            </a:r>
          </a:p>
        </p:txBody>
      </p:sp>
      <p:graphicFrame>
        <p:nvGraphicFramePr>
          <p:cNvPr id="10" name="Table 9"/>
          <p:cNvGraphicFramePr>
            <a:graphicFrameLocks noGrp="1"/>
          </p:cNvGraphicFramePr>
          <p:nvPr/>
        </p:nvGraphicFramePr>
        <p:xfrm>
          <a:off x="5181600" y="2057400"/>
          <a:ext cx="3578225" cy="2295525"/>
        </p:xfrm>
        <a:graphic>
          <a:graphicData uri="http://schemas.openxmlformats.org/drawingml/2006/table">
            <a:tbl>
              <a:tblPr firstRow="1" firstCol="1" bandRow="1"/>
              <a:tblGrid>
                <a:gridCol w="385679"/>
                <a:gridCol w="3192546"/>
              </a:tblGrid>
              <a:tr h="175231">
                <a:tc>
                  <a:txBody>
                    <a:bodyPr/>
                    <a:lstStyle/>
                    <a:p>
                      <a:pPr marL="0" marR="0">
                        <a:lnSpc>
                          <a:spcPct val="115000"/>
                        </a:lnSpc>
                        <a:spcBef>
                          <a:spcPts val="600"/>
                        </a:spcBef>
                        <a:spcAft>
                          <a:spcPts val="0"/>
                        </a:spcAft>
                      </a:pPr>
                      <a:r>
                        <a:rPr lang="en-US" sz="1000" b="1" dirty="0">
                          <a:solidFill>
                            <a:srgbClr val="FFFFFF"/>
                          </a:solidFill>
                          <a:effectLst/>
                          <a:latin typeface="Times New Roman"/>
                          <a:ea typeface="Times New Roman"/>
                          <a:cs typeface="Times New Roman"/>
                        </a:rPr>
                        <a:t>Flag</a:t>
                      </a:r>
                      <a:endParaRPr lang="en-US" sz="1100" dirty="0">
                        <a:effectLst/>
                        <a:latin typeface="Calibri"/>
                        <a:ea typeface="Calibri"/>
                        <a:cs typeface="Times New Roman"/>
                      </a:endParaRPr>
                    </a:p>
                  </a:txBody>
                  <a:tcPr marL="68589" marR="68589"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marL="0" marR="0">
                        <a:lnSpc>
                          <a:spcPct val="115000"/>
                        </a:lnSpc>
                        <a:spcBef>
                          <a:spcPts val="600"/>
                        </a:spcBef>
                        <a:spcAft>
                          <a:spcPts val="0"/>
                        </a:spcAft>
                      </a:pPr>
                      <a:r>
                        <a:rPr lang="en-US" sz="1000" b="1" dirty="0">
                          <a:solidFill>
                            <a:srgbClr val="FFFFFF"/>
                          </a:solidFill>
                          <a:effectLst/>
                          <a:latin typeface="Times New Roman"/>
                          <a:ea typeface="Times New Roman"/>
                          <a:cs typeface="Times New Roman"/>
                        </a:rPr>
                        <a:t>Description</a:t>
                      </a:r>
                      <a:endParaRPr lang="en-US" sz="1100" dirty="0">
                        <a:effectLst/>
                        <a:latin typeface="Calibri"/>
                        <a:ea typeface="Calibri"/>
                        <a:cs typeface="Times New Roman"/>
                      </a:endParaRPr>
                    </a:p>
                  </a:txBody>
                  <a:tcPr marL="68589" marR="6858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r>
              <a:tr h="385508">
                <a:tc>
                  <a:txBody>
                    <a:bodyPr/>
                    <a:lstStyle/>
                    <a:p>
                      <a:pPr marL="0" marR="0">
                        <a:lnSpc>
                          <a:spcPct val="115000"/>
                        </a:lnSpc>
                        <a:spcBef>
                          <a:spcPts val="600"/>
                        </a:spcBef>
                        <a:spcAft>
                          <a:spcPts val="0"/>
                        </a:spcAft>
                      </a:pPr>
                      <a:r>
                        <a:rPr lang="en-US" sz="1000" b="1">
                          <a:effectLst/>
                          <a:latin typeface="Courier New"/>
                          <a:ea typeface="Times New Roman"/>
                          <a:cs typeface="Times New Roman"/>
                        </a:rPr>
                        <a:t>+</a:t>
                      </a:r>
                      <a:endParaRPr lang="en-US" sz="1100">
                        <a:effectLst/>
                        <a:latin typeface="Calibri"/>
                        <a:ea typeface="Calibri"/>
                        <a:cs typeface="Times New Roman"/>
                      </a:endParaRPr>
                    </a:p>
                  </a:txBody>
                  <a:tcPr marL="68589" marR="68589"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100">
                          <a:effectLst/>
                          <a:latin typeface="Times New Roman"/>
                          <a:ea typeface="Calibri"/>
                          <a:cs typeface="Times New Roman"/>
                        </a:rPr>
                        <a:t>for a number, that a sign should always be included, even if it is positive</a:t>
                      </a:r>
                      <a:endParaRPr lang="en-US" sz="1100">
                        <a:effectLst/>
                        <a:latin typeface="Calibri"/>
                        <a:ea typeface="Calibri"/>
                        <a:cs typeface="Times New Roman"/>
                      </a:endParaRPr>
                    </a:p>
                  </a:txBody>
                  <a:tcPr marL="68589" marR="6858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8262">
                <a:tc>
                  <a:txBody>
                    <a:bodyPr/>
                    <a:lstStyle/>
                    <a:p>
                      <a:pPr marL="0" marR="0">
                        <a:lnSpc>
                          <a:spcPct val="115000"/>
                        </a:lnSpc>
                        <a:spcBef>
                          <a:spcPts val="600"/>
                        </a:spcBef>
                        <a:spcAft>
                          <a:spcPts val="0"/>
                        </a:spcAft>
                      </a:pPr>
                      <a:r>
                        <a:rPr lang="en-US" sz="1000" b="1" i="1">
                          <a:effectLst/>
                          <a:latin typeface="Courier New"/>
                          <a:ea typeface="Times New Roman"/>
                          <a:cs typeface="Times New Roman"/>
                        </a:rPr>
                        <a:t>&lt;space&gt;</a:t>
                      </a:r>
                      <a:endParaRPr lang="en-US" sz="1100">
                        <a:effectLst/>
                        <a:latin typeface="Calibri"/>
                        <a:ea typeface="Calibri"/>
                        <a:cs typeface="Times New Roman"/>
                      </a:endParaRPr>
                    </a:p>
                  </a:txBody>
                  <a:tcPr marL="68589" marR="68589"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100">
                          <a:effectLst/>
                          <a:latin typeface="Times New Roman"/>
                          <a:ea typeface="Calibri"/>
                          <a:cs typeface="Times New Roman"/>
                        </a:rPr>
                        <a:t>space should be prepended to the output of a number if the sign is positive. Of course this flag is ignored if the previous flag is also used</a:t>
                      </a:r>
                      <a:endParaRPr lang="en-US" sz="1100">
                        <a:effectLst/>
                        <a:latin typeface="Calibri"/>
                        <a:ea typeface="Calibri"/>
                        <a:cs typeface="Times New Roman"/>
                      </a:endParaRPr>
                    </a:p>
                  </a:txBody>
                  <a:tcPr marL="68589" marR="6858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770">
                <a:tc>
                  <a:txBody>
                    <a:bodyPr/>
                    <a:lstStyle/>
                    <a:p>
                      <a:pPr marL="0" marR="0">
                        <a:lnSpc>
                          <a:spcPct val="115000"/>
                        </a:lnSpc>
                        <a:spcBef>
                          <a:spcPts val="600"/>
                        </a:spcBef>
                        <a:spcAft>
                          <a:spcPts val="0"/>
                        </a:spcAft>
                      </a:pPr>
                      <a:r>
                        <a:rPr lang="en-US" sz="1000" b="1">
                          <a:effectLst/>
                          <a:latin typeface="Courier New"/>
                          <a:ea typeface="Times New Roman"/>
                          <a:cs typeface="Times New Roman"/>
                        </a:rPr>
                        <a:t>#</a:t>
                      </a:r>
                      <a:endParaRPr lang="en-US" sz="1100">
                        <a:effectLst/>
                        <a:latin typeface="Calibri"/>
                        <a:ea typeface="Calibri"/>
                        <a:cs typeface="Times New Roman"/>
                      </a:endParaRPr>
                    </a:p>
                  </a:txBody>
                  <a:tcPr marL="68589" marR="68589"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100">
                          <a:effectLst/>
                          <a:latin typeface="Times New Roman"/>
                          <a:ea typeface="Calibri"/>
                          <a:cs typeface="Times New Roman"/>
                        </a:rPr>
                        <a:t>leading zero be used for an octal number (format specifiers o and O), a leading 0x or 0X be used for a hexadecimal number (format specifiers x and X) or that a decimal point always be included for the floating point types</a:t>
                      </a:r>
                      <a:endParaRPr lang="en-US" sz="1100">
                        <a:effectLst/>
                        <a:latin typeface="Calibri"/>
                        <a:ea typeface="Calibri"/>
                        <a:cs typeface="Times New Roman"/>
                      </a:endParaRPr>
                    </a:p>
                  </a:txBody>
                  <a:tcPr marL="68589" marR="6858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2754">
                <a:tc>
                  <a:txBody>
                    <a:bodyPr/>
                    <a:lstStyle/>
                    <a:p>
                      <a:pPr marL="0" marR="0">
                        <a:lnSpc>
                          <a:spcPct val="115000"/>
                        </a:lnSpc>
                        <a:spcBef>
                          <a:spcPts val="600"/>
                        </a:spcBef>
                        <a:spcAft>
                          <a:spcPts val="0"/>
                        </a:spcAft>
                      </a:pPr>
                      <a:r>
                        <a:rPr lang="en-US" sz="1000" b="1">
                          <a:effectLst/>
                          <a:latin typeface="Courier New"/>
                          <a:ea typeface="Times New Roman"/>
                          <a:cs typeface="Times New Roman"/>
                        </a:rPr>
                        <a:t>0</a:t>
                      </a:r>
                      <a:endParaRPr lang="en-US" sz="1100">
                        <a:effectLst/>
                        <a:latin typeface="Calibri"/>
                        <a:ea typeface="Calibri"/>
                        <a:cs typeface="Times New Roman"/>
                      </a:endParaRPr>
                    </a:p>
                  </a:txBody>
                  <a:tcPr marL="68589" marR="68589"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600"/>
                        </a:spcBef>
                        <a:spcAft>
                          <a:spcPts val="0"/>
                        </a:spcAft>
                      </a:pPr>
                      <a:r>
                        <a:rPr lang="en-US" sz="1100" dirty="0">
                          <a:effectLst/>
                          <a:latin typeface="Times New Roman"/>
                          <a:ea typeface="Calibri"/>
                          <a:cs typeface="Times New Roman"/>
                        </a:rPr>
                        <a:t>leading zeroes should be used to pad a number </a:t>
                      </a:r>
                      <a:endParaRPr lang="en-US" sz="1100" dirty="0">
                        <a:effectLst/>
                        <a:latin typeface="Calibri"/>
                        <a:ea typeface="Calibri"/>
                        <a:cs typeface="Times New Roman"/>
                      </a:endParaRPr>
                    </a:p>
                  </a:txBody>
                  <a:tcPr marL="68589" marR="68589"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TextBox 10"/>
          <p:cNvSpPr txBox="1"/>
          <p:nvPr/>
        </p:nvSpPr>
        <p:spPr>
          <a:xfrm>
            <a:off x="457200" y="4840288"/>
            <a:ext cx="4352925" cy="1708150"/>
          </a:xfrm>
          <a:prstGeom prst="rect">
            <a:avLst/>
          </a:prstGeom>
          <a:noFill/>
        </p:spPr>
        <p:txBody>
          <a:bodyPr wrap="none">
            <a:spAutoFit/>
          </a:bodyPr>
          <a:lstStyle/>
          <a:p>
            <a:pPr>
              <a:defRPr/>
            </a:pPr>
            <a:r>
              <a:rPr lang="en-US" sz="1050" dirty="0">
                <a:latin typeface="Courier New" pitchFamily="49" charset="0"/>
                <a:cs typeface="Courier New" pitchFamily="49" charset="0"/>
              </a:rPr>
              <a:t>float scale = 1.57f;</a:t>
            </a:r>
          </a:p>
          <a:p>
            <a:pPr>
              <a:defRPr/>
            </a:pPr>
            <a:r>
              <a:rPr lang="en-US" sz="1050" dirty="0" err="1">
                <a:latin typeface="Courier New" pitchFamily="49" charset="0"/>
                <a:cs typeface="Courier New" pitchFamily="49" charset="0"/>
              </a:rPr>
              <a:t>int</a:t>
            </a:r>
            <a:r>
              <a:rPr lang="en-US" sz="1050" dirty="0">
                <a:latin typeface="Courier New" pitchFamily="49" charset="0"/>
                <a:cs typeface="Courier New" pitchFamily="49" charset="0"/>
              </a:rPr>
              <a:t> num2 = 123;</a:t>
            </a:r>
          </a:p>
          <a:p>
            <a:pPr>
              <a:defRPr/>
            </a:pPr>
            <a:r>
              <a:rPr lang="en-US" sz="1050" dirty="0" err="1">
                <a:latin typeface="Courier New" pitchFamily="49" charset="0"/>
                <a:cs typeface="Courier New" pitchFamily="49" charset="0"/>
              </a:rPr>
              <a:t>int</a:t>
            </a:r>
            <a:r>
              <a:rPr lang="en-US" sz="1050" dirty="0">
                <a:latin typeface="Courier New" pitchFamily="49" charset="0"/>
                <a:cs typeface="Courier New" pitchFamily="49" charset="0"/>
              </a:rPr>
              <a:t> </a:t>
            </a:r>
            <a:r>
              <a:rPr lang="en-US" sz="1050" dirty="0" err="1">
                <a:latin typeface="Courier New" pitchFamily="49" charset="0"/>
                <a:cs typeface="Courier New" pitchFamily="49" charset="0"/>
              </a:rPr>
              <a:t>prec</a:t>
            </a:r>
            <a:r>
              <a:rPr lang="en-US" sz="1050" dirty="0">
                <a:latin typeface="Courier New" pitchFamily="49" charset="0"/>
                <a:cs typeface="Courier New" pitchFamily="49" charset="0"/>
              </a:rPr>
              <a:t> = 4;</a:t>
            </a:r>
          </a:p>
          <a:p>
            <a:pPr>
              <a:defRPr/>
            </a:pPr>
            <a:endParaRPr lang="en-US" sz="1050" dirty="0">
              <a:latin typeface="Courier New" pitchFamily="49" charset="0"/>
              <a:cs typeface="Courier New" pitchFamily="49" charset="0"/>
            </a:endParaRPr>
          </a:p>
          <a:p>
            <a:pPr>
              <a:defRPr/>
            </a:pPr>
            <a:r>
              <a:rPr lang="en-US" sz="1050" dirty="0" err="1">
                <a:latin typeface="Courier New" pitchFamily="49" charset="0"/>
                <a:cs typeface="Courier New" pitchFamily="49" charset="0"/>
              </a:rPr>
              <a:t>printf</a:t>
            </a:r>
            <a:r>
              <a:rPr lang="en-US" sz="1050" dirty="0">
                <a:latin typeface="Courier New" pitchFamily="49" charset="0"/>
                <a:cs typeface="Courier New" pitchFamily="49" charset="0"/>
              </a:rPr>
              <a:t>("Scale is %7.3f\</a:t>
            </a:r>
            <a:r>
              <a:rPr lang="en-US" sz="1050" dirty="0" err="1">
                <a:latin typeface="Courier New" pitchFamily="49" charset="0"/>
                <a:cs typeface="Courier New" pitchFamily="49" charset="0"/>
              </a:rPr>
              <a:t>n",scale</a:t>
            </a:r>
            <a:r>
              <a:rPr lang="en-US" sz="1050" dirty="0">
                <a:latin typeface="Courier New" pitchFamily="49" charset="0"/>
                <a:cs typeface="Courier New" pitchFamily="49" charset="0"/>
              </a:rPr>
              <a:t>); //Scale is   1.570</a:t>
            </a:r>
          </a:p>
          <a:p>
            <a:pPr>
              <a:defRPr/>
            </a:pPr>
            <a:r>
              <a:rPr lang="en-US" sz="1050" dirty="0" err="1">
                <a:latin typeface="Courier New" pitchFamily="49" charset="0"/>
                <a:cs typeface="Courier New" pitchFamily="49" charset="0"/>
              </a:rPr>
              <a:t>printf</a:t>
            </a:r>
            <a:r>
              <a:rPr lang="en-US" sz="1050" dirty="0">
                <a:latin typeface="Courier New" pitchFamily="49" charset="0"/>
                <a:cs typeface="Courier New" pitchFamily="49" charset="0"/>
              </a:rPr>
              <a:t>("Scale is %5.d\n",num2);   //Scale is   123</a:t>
            </a:r>
          </a:p>
          <a:p>
            <a:pPr>
              <a:defRPr/>
            </a:pPr>
            <a:r>
              <a:rPr lang="en-US" sz="1050" dirty="0" err="1">
                <a:latin typeface="Courier New" pitchFamily="49" charset="0"/>
                <a:cs typeface="Courier New" pitchFamily="49" charset="0"/>
              </a:rPr>
              <a:t>printf</a:t>
            </a:r>
            <a:r>
              <a:rPr lang="en-US" sz="1050" dirty="0">
                <a:latin typeface="Courier New" pitchFamily="49" charset="0"/>
                <a:cs typeface="Courier New" pitchFamily="49" charset="0"/>
              </a:rPr>
              <a:t>("Scale is %.5f\</a:t>
            </a:r>
            <a:r>
              <a:rPr lang="en-US" sz="1050" dirty="0" err="1">
                <a:latin typeface="Courier New" pitchFamily="49" charset="0"/>
                <a:cs typeface="Courier New" pitchFamily="49" charset="0"/>
              </a:rPr>
              <a:t>n",scale</a:t>
            </a:r>
            <a:r>
              <a:rPr lang="en-US" sz="1050" dirty="0">
                <a:latin typeface="Courier New" pitchFamily="49" charset="0"/>
                <a:cs typeface="Courier New" pitchFamily="49" charset="0"/>
              </a:rPr>
              <a:t>);  //Scale is 1.57000</a:t>
            </a:r>
          </a:p>
          <a:p>
            <a:pPr>
              <a:defRPr/>
            </a:pPr>
            <a:r>
              <a:rPr lang="en-US" sz="1050" dirty="0" err="1">
                <a:latin typeface="Courier New" pitchFamily="49" charset="0"/>
                <a:cs typeface="Courier New" pitchFamily="49" charset="0"/>
              </a:rPr>
              <a:t>printf</a:t>
            </a:r>
            <a:r>
              <a:rPr lang="en-US" sz="1050" dirty="0">
                <a:latin typeface="Courier New" pitchFamily="49" charset="0"/>
                <a:cs typeface="Courier New" pitchFamily="49" charset="0"/>
              </a:rPr>
              <a:t>("Num2 is %.5d\n",num2);    //Num2 is 00123</a:t>
            </a:r>
          </a:p>
          <a:p>
            <a:pPr>
              <a:defRPr/>
            </a:pPr>
            <a:endParaRPr lang="en-US" sz="1050" dirty="0">
              <a:latin typeface="Courier New" pitchFamily="49" charset="0"/>
              <a:cs typeface="Courier New" pitchFamily="49" charset="0"/>
            </a:endParaRPr>
          </a:p>
          <a:p>
            <a:pPr>
              <a:defRPr/>
            </a:pPr>
            <a:r>
              <a:rPr lang="en-US" sz="1050" dirty="0">
                <a:latin typeface="Courier New" pitchFamily="49" charset="0"/>
                <a:cs typeface="Courier New" pitchFamily="49" charset="0"/>
              </a:rPr>
              <a:t> </a:t>
            </a:r>
          </a:p>
        </p:txBody>
      </p:sp>
      <p:sp>
        <p:nvSpPr>
          <p:cNvPr id="22598" name="TextBox 11"/>
          <p:cNvSpPr txBox="1">
            <a:spLocks noChangeArrowheads="1"/>
          </p:cNvSpPr>
          <p:nvPr/>
        </p:nvSpPr>
        <p:spPr bwMode="auto">
          <a:xfrm>
            <a:off x="152400" y="4360863"/>
            <a:ext cx="148113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Examples: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History of C</a:t>
            </a:r>
          </a:p>
        </p:txBody>
      </p:sp>
      <p:sp>
        <p:nvSpPr>
          <p:cNvPr id="5123" name="Rectangle 3"/>
          <p:cNvSpPr>
            <a:spLocks noGrp="1" noChangeArrowheads="1"/>
          </p:cNvSpPr>
          <p:nvPr>
            <p:ph type="body" idx="1"/>
          </p:nvPr>
        </p:nvSpPr>
        <p:spPr>
          <a:xfrm>
            <a:off x="809625" y="2214563"/>
            <a:ext cx="7958138" cy="4338637"/>
          </a:xfrm>
        </p:spPr>
        <p:txBody>
          <a:bodyPr>
            <a:normAutofit fontScale="92500"/>
          </a:bodyPr>
          <a:lstStyle/>
          <a:p>
            <a:pPr eaLnBrk="1" hangingPunct="1">
              <a:defRPr/>
            </a:pPr>
            <a:r>
              <a:rPr lang="en-US" dirty="0" smtClean="0">
                <a:latin typeface="+mj-lt"/>
                <a:cs typeface="Arial" charset="0"/>
              </a:rPr>
              <a:t>First developed at Bell Labs during the early 1970's</a:t>
            </a:r>
          </a:p>
          <a:p>
            <a:pPr eaLnBrk="1" hangingPunct="1">
              <a:defRPr/>
            </a:pPr>
            <a:r>
              <a:rPr lang="en-US" dirty="0" smtClean="0">
                <a:latin typeface="+mj-lt"/>
                <a:cs typeface="Arial" charset="0"/>
              </a:rPr>
              <a:t>Derived from a computer language named B</a:t>
            </a:r>
          </a:p>
          <a:p>
            <a:pPr eaLnBrk="1" hangingPunct="1">
              <a:defRPr/>
            </a:pPr>
            <a:r>
              <a:rPr lang="en-US" dirty="0" smtClean="0">
                <a:latin typeface="+mj-lt"/>
                <a:cs typeface="Arial" charset="0"/>
              </a:rPr>
              <a:t>Initially designed as a system programming language under UNIX</a:t>
            </a:r>
          </a:p>
          <a:p>
            <a:pPr eaLnBrk="1" hangingPunct="1">
              <a:defRPr/>
            </a:pPr>
            <a:r>
              <a:rPr lang="en-US" dirty="0" smtClean="0">
                <a:latin typeface="+mj-lt"/>
                <a:cs typeface="Arial" charset="0"/>
              </a:rPr>
              <a:t>Function based, weakly typed, formal syntax grammar</a:t>
            </a:r>
            <a:r>
              <a:rPr lang="en-US" dirty="0" smtClean="0">
                <a:latin typeface="+mj-lt"/>
              </a:rPr>
              <a:t> and case-sensitive</a:t>
            </a:r>
          </a:p>
          <a:p>
            <a:pPr eaLnBrk="1" hangingPunct="1">
              <a:defRPr/>
            </a:pPr>
            <a:r>
              <a:rPr lang="en-US" dirty="0" smtClean="0">
                <a:latin typeface="+mj-lt"/>
              </a:rPr>
              <a:t>With its power comes the ability to create havoc</a:t>
            </a:r>
            <a:endParaRPr lang="en-US" dirty="0" smtClean="0">
              <a:latin typeface="+mj-lt"/>
              <a:cs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882650" y="228600"/>
            <a:ext cx="7378700" cy="381000"/>
          </a:xfrm>
        </p:spPr>
        <p:txBody>
          <a:bodyPr/>
          <a:lstStyle/>
          <a:p>
            <a:r>
              <a:rPr lang="en-US" sz="3200" smtClean="0"/>
              <a:t>Code Example</a:t>
            </a:r>
          </a:p>
        </p:txBody>
      </p:sp>
      <p:sp>
        <p:nvSpPr>
          <p:cNvPr id="23555" name="Content Placeholder 2"/>
          <p:cNvSpPr>
            <a:spLocks noGrp="1"/>
          </p:cNvSpPr>
          <p:nvPr>
            <p:ph idx="4294967295"/>
          </p:nvPr>
        </p:nvSpPr>
        <p:spPr>
          <a:xfrm>
            <a:off x="76200" y="838200"/>
            <a:ext cx="4038600" cy="5791200"/>
          </a:xfrm>
        </p:spPr>
        <p:txBody>
          <a:bodyPr/>
          <a:lstStyle/>
          <a:p>
            <a:pPr marL="0" indent="0">
              <a:spcBef>
                <a:spcPct val="0"/>
              </a:spcBef>
              <a:buFont typeface="Wingdings" pitchFamily="2" charset="2"/>
              <a:buNone/>
            </a:pPr>
            <a:r>
              <a:rPr lang="en-US" sz="1100" smtClean="0">
                <a:latin typeface="Courier New" pitchFamily="49" charset="0"/>
                <a:cs typeface="Courier New" pitchFamily="49" charset="0"/>
              </a:rPr>
              <a:t>#include &lt;stdio.h&gt;	/* include file for 			   standard i/o 	*/</a:t>
            </a:r>
          </a:p>
          <a:p>
            <a:pPr marL="0" indent="0">
              <a:spcBef>
                <a:spcPct val="0"/>
              </a:spcBef>
              <a:buFont typeface="Wingdings" pitchFamily="2" charset="2"/>
              <a:buNone/>
            </a:pPr>
            <a:r>
              <a:rPr lang="en-US" sz="1100" smtClean="0">
                <a:latin typeface="Courier New" pitchFamily="49" charset="0"/>
                <a:cs typeface="Courier New" pitchFamily="49" charset="0"/>
              </a:rPr>
              <a:t/>
            </a:r>
            <a:br>
              <a:rPr lang="en-US" sz="1100" smtClean="0">
                <a:latin typeface="Courier New" pitchFamily="49" charset="0"/>
                <a:cs typeface="Courier New" pitchFamily="49" charset="0"/>
              </a:rPr>
            </a:br>
            <a:r>
              <a:rPr lang="en-US" sz="1100" smtClean="0">
                <a:latin typeface="Courier New" pitchFamily="49" charset="0"/>
                <a:cs typeface="Courier New" pitchFamily="49" charset="0"/>
              </a:rPr>
              <a:t>long factorial (int);/* function prototype*/</a:t>
            </a:r>
          </a:p>
          <a:p>
            <a:pPr marL="0" indent="0">
              <a:spcBef>
                <a:spcPct val="0"/>
              </a:spcBef>
              <a:buFont typeface="Wingdings" pitchFamily="2" charset="2"/>
              <a:buNone/>
            </a:pPr>
            <a:endParaRPr lang="en-US" sz="1100" smtClean="0">
              <a:latin typeface="Courier New" pitchFamily="49" charset="0"/>
              <a:cs typeface="Courier New" pitchFamily="49" charset="0"/>
            </a:endParaRPr>
          </a:p>
          <a:p>
            <a:pPr marL="0" indent="0">
              <a:spcBef>
                <a:spcPct val="0"/>
              </a:spcBef>
              <a:buFont typeface="Wingdings" pitchFamily="2" charset="2"/>
              <a:buNone/>
            </a:pPr>
            <a:r>
              <a:rPr lang="en-US" sz="1100" smtClean="0">
                <a:latin typeface="Courier New" pitchFamily="49" charset="0"/>
                <a:cs typeface="Courier New" pitchFamily="49" charset="0"/>
              </a:rPr>
              <a:t>//*******************************************</a:t>
            </a:r>
          </a:p>
          <a:p>
            <a:pPr marL="0" indent="0">
              <a:spcBef>
                <a:spcPct val="0"/>
              </a:spcBef>
              <a:buFont typeface="Wingdings" pitchFamily="2" charset="2"/>
              <a:buNone/>
            </a:pPr>
            <a:r>
              <a:rPr lang="en-US" sz="1100" smtClean="0">
                <a:latin typeface="Courier New" pitchFamily="49" charset="0"/>
                <a:cs typeface="Courier New" pitchFamily="49" charset="0"/>
              </a:rPr>
              <a:t>//  function: factorial</a:t>
            </a:r>
          </a:p>
          <a:p>
            <a:pPr marL="0" indent="0">
              <a:spcBef>
                <a:spcPct val="0"/>
              </a:spcBef>
              <a:buFont typeface="Wingdings" pitchFamily="2" charset="2"/>
              <a:buNone/>
            </a:pPr>
            <a:r>
              <a:rPr lang="en-US" sz="1100" smtClean="0">
                <a:latin typeface="Courier New" pitchFamily="49" charset="0"/>
                <a:cs typeface="Courier New" pitchFamily="49" charset="0"/>
              </a:rPr>
              <a:t>//  purpose:  compute the factorial of the </a:t>
            </a:r>
            <a:br>
              <a:rPr lang="en-US" sz="1100" smtClean="0">
                <a:latin typeface="Courier New" pitchFamily="49" charset="0"/>
                <a:cs typeface="Courier New" pitchFamily="49" charset="0"/>
              </a:rPr>
            </a:br>
            <a:r>
              <a:rPr lang="en-US" sz="1100" smtClean="0">
                <a:latin typeface="Courier New" pitchFamily="49" charset="0"/>
                <a:cs typeface="Courier New" pitchFamily="49" charset="0"/>
              </a:rPr>
              <a:t>//            supplied number</a:t>
            </a:r>
          </a:p>
          <a:p>
            <a:pPr marL="0" indent="0">
              <a:spcBef>
                <a:spcPct val="0"/>
              </a:spcBef>
              <a:buFont typeface="Wingdings" pitchFamily="2" charset="2"/>
              <a:buNone/>
            </a:pPr>
            <a:r>
              <a:rPr lang="en-US" sz="1100" smtClean="0">
                <a:latin typeface="Courier New" pitchFamily="49" charset="0"/>
                <a:cs typeface="Courier New" pitchFamily="49" charset="0"/>
              </a:rPr>
              <a:t>//  inputs:   int nInput</a:t>
            </a:r>
          </a:p>
          <a:p>
            <a:pPr marL="0" indent="0">
              <a:spcBef>
                <a:spcPct val="0"/>
              </a:spcBef>
              <a:buFont typeface="Wingdings" pitchFamily="2" charset="2"/>
              <a:buNone/>
            </a:pPr>
            <a:r>
              <a:rPr lang="en-US" sz="1100" smtClean="0">
                <a:latin typeface="Courier New" pitchFamily="49" charset="0"/>
                <a:cs typeface="Courier New" pitchFamily="49" charset="0"/>
              </a:rPr>
              <a:t>//  return:   long factorial value</a:t>
            </a:r>
          </a:p>
          <a:p>
            <a:pPr marL="0" indent="0">
              <a:spcBef>
                <a:spcPct val="0"/>
              </a:spcBef>
              <a:buFont typeface="Wingdings" pitchFamily="2" charset="2"/>
              <a:buNone/>
            </a:pPr>
            <a:r>
              <a:rPr lang="en-US" sz="1100" smtClean="0">
                <a:latin typeface="Courier New" pitchFamily="49" charset="0"/>
                <a:cs typeface="Courier New" pitchFamily="49" charset="0"/>
              </a:rPr>
              <a:t>//*******************************************</a:t>
            </a:r>
          </a:p>
          <a:p>
            <a:pPr marL="0" indent="0">
              <a:spcBef>
                <a:spcPct val="0"/>
              </a:spcBef>
              <a:buFont typeface="Wingdings" pitchFamily="2" charset="2"/>
              <a:buNone/>
            </a:pPr>
            <a:endParaRPr lang="en-US" sz="1100" smtClean="0">
              <a:latin typeface="Courier New" pitchFamily="49" charset="0"/>
              <a:cs typeface="Courier New" pitchFamily="49" charset="0"/>
            </a:endParaRPr>
          </a:p>
          <a:p>
            <a:pPr marL="0" indent="0">
              <a:spcBef>
                <a:spcPct val="0"/>
              </a:spcBef>
              <a:buFont typeface="Wingdings" pitchFamily="2" charset="2"/>
              <a:buNone/>
            </a:pPr>
            <a:r>
              <a:rPr lang="en-US" sz="1100" smtClean="0">
                <a:latin typeface="Courier New" pitchFamily="49" charset="0"/>
                <a:cs typeface="Courier New" pitchFamily="49" charset="0"/>
              </a:rPr>
              <a:t>long factorial(int nInput)</a:t>
            </a:r>
          </a:p>
          <a:p>
            <a:pPr marL="0" indent="0">
              <a:spcBef>
                <a:spcPct val="0"/>
              </a:spcBef>
              <a:buFont typeface="Wingdings" pitchFamily="2" charset="2"/>
              <a:buNone/>
            </a:pPr>
            <a:r>
              <a:rPr lang="en-US" sz="1100" smtClean="0">
                <a:latin typeface="Courier New" pitchFamily="49" charset="0"/>
                <a:cs typeface="Courier New" pitchFamily="49" charset="0"/>
              </a:rPr>
              <a:t>{</a:t>
            </a:r>
          </a:p>
          <a:p>
            <a:pPr marL="0" indent="0">
              <a:spcBef>
                <a:spcPct val="0"/>
              </a:spcBef>
              <a:buFont typeface="Wingdings" pitchFamily="2" charset="2"/>
              <a:buNone/>
            </a:pPr>
            <a:r>
              <a:rPr lang="en-US" sz="1100" smtClean="0">
                <a:latin typeface="Courier New" pitchFamily="49" charset="0"/>
                <a:cs typeface="Courier New" pitchFamily="49" charset="0"/>
              </a:rPr>
              <a:t>   int ctr;</a:t>
            </a:r>
          </a:p>
          <a:p>
            <a:pPr marL="0" indent="0">
              <a:spcBef>
                <a:spcPct val="0"/>
              </a:spcBef>
              <a:buFont typeface="Wingdings" pitchFamily="2" charset="2"/>
              <a:buNone/>
            </a:pPr>
            <a:r>
              <a:rPr lang="en-US" sz="1100" smtClean="0">
                <a:latin typeface="Courier New" pitchFamily="49" charset="0"/>
                <a:cs typeface="Courier New" pitchFamily="49" charset="0"/>
              </a:rPr>
              <a:t>   long result = 1;</a:t>
            </a:r>
          </a:p>
          <a:p>
            <a:pPr marL="0" indent="0">
              <a:spcBef>
                <a:spcPct val="0"/>
              </a:spcBef>
              <a:buFont typeface="Wingdings" pitchFamily="2" charset="2"/>
              <a:buNone/>
            </a:pPr>
            <a:r>
              <a:rPr lang="en-US" sz="1100" smtClean="0">
                <a:latin typeface="Courier New" pitchFamily="49" charset="0"/>
                <a:cs typeface="Courier New" pitchFamily="49" charset="0"/>
              </a:rPr>
              <a:t> </a:t>
            </a:r>
          </a:p>
          <a:p>
            <a:pPr marL="0" indent="0">
              <a:spcBef>
                <a:spcPct val="0"/>
              </a:spcBef>
              <a:buFont typeface="Wingdings" pitchFamily="2" charset="2"/>
              <a:buNone/>
            </a:pPr>
            <a:r>
              <a:rPr lang="en-US" sz="1100" smtClean="0">
                <a:latin typeface="Courier New" pitchFamily="49" charset="0"/>
                <a:cs typeface="Courier New" pitchFamily="49" charset="0"/>
              </a:rPr>
              <a:t>   for( ctr = 1 ; ctr &lt;= nInput ; ctr++ )</a:t>
            </a:r>
          </a:p>
          <a:p>
            <a:pPr marL="0" indent="0">
              <a:spcBef>
                <a:spcPct val="0"/>
              </a:spcBef>
              <a:buFont typeface="Wingdings" pitchFamily="2" charset="2"/>
              <a:buNone/>
            </a:pPr>
            <a:r>
              <a:rPr lang="en-US" sz="1100" smtClean="0">
                <a:latin typeface="Courier New" pitchFamily="49" charset="0"/>
                <a:cs typeface="Courier New" pitchFamily="49" charset="0"/>
              </a:rPr>
              <a:t>      result = result * ctr;</a:t>
            </a:r>
          </a:p>
          <a:p>
            <a:pPr marL="0" indent="0">
              <a:spcBef>
                <a:spcPct val="0"/>
              </a:spcBef>
              <a:buFont typeface="Wingdings" pitchFamily="2" charset="2"/>
              <a:buNone/>
            </a:pPr>
            <a:r>
              <a:rPr lang="en-US" sz="1100" smtClean="0">
                <a:latin typeface="Courier New" pitchFamily="49" charset="0"/>
                <a:cs typeface="Courier New" pitchFamily="49" charset="0"/>
              </a:rPr>
              <a:t> </a:t>
            </a:r>
          </a:p>
          <a:p>
            <a:pPr marL="0" indent="0">
              <a:spcBef>
                <a:spcPct val="0"/>
              </a:spcBef>
              <a:buFont typeface="Wingdings" pitchFamily="2" charset="2"/>
              <a:buNone/>
            </a:pPr>
            <a:r>
              <a:rPr lang="en-US" sz="1100" smtClean="0">
                <a:latin typeface="Courier New" pitchFamily="49" charset="0"/>
                <a:cs typeface="Courier New" pitchFamily="49" charset="0"/>
              </a:rPr>
              <a:t>   return ( result );</a:t>
            </a:r>
          </a:p>
          <a:p>
            <a:pPr marL="0" indent="0">
              <a:spcBef>
                <a:spcPct val="0"/>
              </a:spcBef>
              <a:buFont typeface="Wingdings" pitchFamily="2" charset="2"/>
              <a:buNone/>
            </a:pPr>
            <a:r>
              <a:rPr lang="en-US" sz="1100" smtClean="0">
                <a:latin typeface="Courier New" pitchFamily="49" charset="0"/>
                <a:cs typeface="Courier New" pitchFamily="49" charset="0"/>
              </a:rPr>
              <a:t>}</a:t>
            </a:r>
          </a:p>
        </p:txBody>
      </p:sp>
      <p:sp>
        <p:nvSpPr>
          <p:cNvPr id="23556" name="Content Placeholder 2"/>
          <p:cNvSpPr txBox="1">
            <a:spLocks/>
          </p:cNvSpPr>
          <p:nvPr/>
        </p:nvSpPr>
        <p:spPr bwMode="auto">
          <a:xfrm>
            <a:off x="4114800" y="838200"/>
            <a:ext cx="4876800" cy="579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Ins="0"/>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buClr>
                <a:schemeClr val="accent2"/>
              </a:buClr>
              <a:buFont typeface="Wingdings" pitchFamily="2" charset="2"/>
              <a:buNone/>
            </a:pPr>
            <a:r>
              <a:rPr lang="en-US" sz="1100">
                <a:latin typeface="Courier New" pitchFamily="49" charset="0"/>
                <a:cs typeface="Courier New" pitchFamily="49" charset="0"/>
              </a:rPr>
              <a:t>//******************************************************</a:t>
            </a:r>
          </a:p>
          <a:p>
            <a:pPr>
              <a:buClr>
                <a:schemeClr val="accent2"/>
              </a:buClr>
              <a:buFont typeface="Wingdings" pitchFamily="2" charset="2"/>
              <a:buNone/>
            </a:pPr>
            <a:r>
              <a:rPr lang="en-US" sz="1100">
                <a:latin typeface="Courier New" pitchFamily="49" charset="0"/>
                <a:cs typeface="Courier New" pitchFamily="49" charset="0"/>
              </a:rPr>
              <a:t>//  function: main</a:t>
            </a:r>
          </a:p>
          <a:p>
            <a:pPr>
              <a:buClr>
                <a:schemeClr val="accent2"/>
              </a:buClr>
              <a:buFont typeface="Wingdings" pitchFamily="2" charset="2"/>
              <a:buNone/>
            </a:pPr>
            <a:r>
              <a:rPr lang="en-US" sz="1100">
                <a:latin typeface="Courier New" pitchFamily="49" charset="0"/>
                <a:cs typeface="Courier New" pitchFamily="49" charset="0"/>
              </a:rPr>
              <a:t>//  purpose:  entry point of program</a:t>
            </a:r>
            <a:br>
              <a:rPr lang="en-US" sz="1100">
                <a:latin typeface="Courier New" pitchFamily="49" charset="0"/>
                <a:cs typeface="Courier New" pitchFamily="49" charset="0"/>
              </a:rPr>
            </a:br>
            <a:r>
              <a:rPr lang="en-US" sz="1100">
                <a:latin typeface="Courier New" pitchFamily="49" charset="0"/>
                <a:cs typeface="Courier New" pitchFamily="49" charset="0"/>
              </a:rPr>
              <a:t>//            prompts for number from user and calls</a:t>
            </a:r>
          </a:p>
          <a:p>
            <a:pPr>
              <a:buClr>
                <a:schemeClr val="accent2"/>
              </a:buClr>
              <a:buFont typeface="Wingdings" pitchFamily="2" charset="2"/>
              <a:buNone/>
            </a:pPr>
            <a:r>
              <a:rPr lang="en-US" sz="1100">
                <a:latin typeface="Courier New" pitchFamily="49" charset="0"/>
                <a:cs typeface="Courier New" pitchFamily="49" charset="0"/>
              </a:rPr>
              <a:t>//	   factorial function then outputs the result</a:t>
            </a:r>
          </a:p>
          <a:p>
            <a:pPr>
              <a:buClr>
                <a:schemeClr val="accent2"/>
              </a:buClr>
              <a:buFont typeface="Wingdings" pitchFamily="2" charset="2"/>
              <a:buNone/>
            </a:pPr>
            <a:r>
              <a:rPr lang="en-US" sz="1100">
                <a:latin typeface="Courier New" pitchFamily="49" charset="0"/>
                <a:cs typeface="Courier New" pitchFamily="49" charset="0"/>
              </a:rPr>
              <a:t>//	   to the screen.</a:t>
            </a:r>
          </a:p>
          <a:p>
            <a:pPr>
              <a:buClr>
                <a:schemeClr val="accent2"/>
              </a:buClr>
              <a:buFont typeface="Wingdings" pitchFamily="2" charset="2"/>
              <a:buNone/>
            </a:pPr>
            <a:r>
              <a:rPr lang="en-US" sz="1100">
                <a:latin typeface="Courier New" pitchFamily="49" charset="0"/>
                <a:cs typeface="Courier New" pitchFamily="49" charset="0"/>
              </a:rPr>
              <a:t>//  inputs:   none</a:t>
            </a:r>
          </a:p>
          <a:p>
            <a:pPr>
              <a:buClr>
                <a:schemeClr val="accent2"/>
              </a:buClr>
              <a:buFont typeface="Wingdings" pitchFamily="2" charset="2"/>
              <a:buNone/>
            </a:pPr>
            <a:r>
              <a:rPr lang="en-US" sz="1100">
                <a:latin typeface="Courier New" pitchFamily="49" charset="0"/>
                <a:cs typeface="Courier New" pitchFamily="49" charset="0"/>
              </a:rPr>
              <a:t>//  return:   integer result 1 = success, 0 = failure</a:t>
            </a:r>
          </a:p>
          <a:p>
            <a:pPr>
              <a:buClr>
                <a:schemeClr val="accent2"/>
              </a:buClr>
              <a:buFont typeface="Wingdings" pitchFamily="2" charset="2"/>
              <a:buNone/>
            </a:pPr>
            <a:r>
              <a:rPr lang="en-US" sz="1100">
                <a:latin typeface="Courier New" pitchFamily="49" charset="0"/>
                <a:cs typeface="Courier New" pitchFamily="49" charset="0"/>
              </a:rPr>
              <a:t>//******************************************************</a:t>
            </a:r>
          </a:p>
          <a:p>
            <a:pPr>
              <a:buClr>
                <a:schemeClr val="accent2"/>
              </a:buClr>
              <a:buFont typeface="Wingdings" pitchFamily="2" charset="2"/>
              <a:buNone/>
            </a:pPr>
            <a:endParaRPr lang="en-US" sz="1100">
              <a:latin typeface="Courier New" pitchFamily="49" charset="0"/>
              <a:cs typeface="Courier New" pitchFamily="49" charset="0"/>
            </a:endParaRPr>
          </a:p>
          <a:p>
            <a:pPr>
              <a:buClr>
                <a:schemeClr val="accent2"/>
              </a:buClr>
              <a:buFont typeface="Wingdings" pitchFamily="2" charset="2"/>
              <a:buNone/>
            </a:pPr>
            <a:r>
              <a:rPr lang="en-US" sz="1100">
                <a:latin typeface="Courier New" pitchFamily="49" charset="0"/>
                <a:cs typeface="Courier New" pitchFamily="49" charset="0"/>
              </a:rPr>
              <a:t>int main()</a:t>
            </a:r>
          </a:p>
          <a:p>
            <a:pPr>
              <a:buClr>
                <a:schemeClr val="accent2"/>
              </a:buClr>
              <a:buFont typeface="Wingdings" pitchFamily="2" charset="2"/>
              <a:buNone/>
            </a:pPr>
            <a:r>
              <a:rPr lang="en-US" sz="1100">
                <a:latin typeface="Courier New" pitchFamily="49" charset="0"/>
                <a:cs typeface="Courier New" pitchFamily="49" charset="0"/>
              </a:rPr>
              <a:t>{</a:t>
            </a:r>
          </a:p>
          <a:p>
            <a:pPr>
              <a:buClr>
                <a:schemeClr val="accent2"/>
              </a:buClr>
              <a:buFont typeface="Wingdings" pitchFamily="2" charset="2"/>
              <a:buNone/>
            </a:pPr>
            <a:r>
              <a:rPr lang="en-US" sz="1100">
                <a:latin typeface="Courier New" pitchFamily="49" charset="0"/>
                <a:cs typeface="Courier New" pitchFamily="49" charset="0"/>
              </a:rPr>
              <a:t>   int number;</a:t>
            </a:r>
          </a:p>
          <a:p>
            <a:pPr>
              <a:buClr>
                <a:schemeClr val="accent2"/>
              </a:buClr>
              <a:buFont typeface="Wingdings" pitchFamily="2" charset="2"/>
              <a:buNone/>
            </a:pPr>
            <a:r>
              <a:rPr lang="en-US" sz="1100">
                <a:latin typeface="Courier New" pitchFamily="49" charset="0"/>
                <a:cs typeface="Courier New" pitchFamily="49" charset="0"/>
              </a:rPr>
              <a:t>   long fact = 1;</a:t>
            </a:r>
          </a:p>
          <a:p>
            <a:pPr>
              <a:buClr>
                <a:schemeClr val="accent2"/>
              </a:buClr>
              <a:buFont typeface="Wingdings" pitchFamily="2" charset="2"/>
              <a:buNone/>
            </a:pPr>
            <a:r>
              <a:rPr lang="en-US" sz="1100">
                <a:latin typeface="Courier New" pitchFamily="49" charset="0"/>
                <a:cs typeface="Courier New" pitchFamily="49" charset="0"/>
              </a:rPr>
              <a:t> </a:t>
            </a:r>
          </a:p>
          <a:p>
            <a:pPr>
              <a:buClr>
                <a:schemeClr val="accent2"/>
              </a:buClr>
              <a:buFont typeface="Wingdings" pitchFamily="2" charset="2"/>
              <a:buNone/>
            </a:pPr>
            <a:r>
              <a:rPr lang="en-US" sz="1100">
                <a:latin typeface="Courier New" pitchFamily="49" charset="0"/>
                <a:cs typeface="Courier New" pitchFamily="49" charset="0"/>
              </a:rPr>
              <a:t>   printf </a:t>
            </a:r>
            <a:br>
              <a:rPr lang="en-US" sz="1100">
                <a:latin typeface="Courier New" pitchFamily="49" charset="0"/>
                <a:cs typeface="Courier New" pitchFamily="49" charset="0"/>
              </a:rPr>
            </a:br>
            <a:r>
              <a:rPr lang="en-US" sz="1100">
                <a:latin typeface="Courier New" pitchFamily="49" charset="0"/>
                <a:cs typeface="Courier New" pitchFamily="49" charset="0"/>
              </a:rPr>
              <a:t>      ("Enter a number to calculate it's factorial\n");</a:t>
            </a:r>
          </a:p>
          <a:p>
            <a:pPr>
              <a:buClr>
                <a:schemeClr val="accent2"/>
              </a:buClr>
              <a:buFont typeface="Wingdings" pitchFamily="2" charset="2"/>
              <a:buNone/>
            </a:pPr>
            <a:r>
              <a:rPr lang="en-US" sz="1100">
                <a:latin typeface="Courier New" pitchFamily="49" charset="0"/>
                <a:cs typeface="Courier New" pitchFamily="49" charset="0"/>
              </a:rPr>
              <a:t>   if (scanf("%d", &amp;number) != 1)</a:t>
            </a:r>
          </a:p>
          <a:p>
            <a:pPr>
              <a:buClr>
                <a:schemeClr val="accent2"/>
              </a:buClr>
              <a:buFont typeface="Wingdings" pitchFamily="2" charset="2"/>
              <a:buNone/>
            </a:pPr>
            <a:r>
              <a:rPr lang="en-US" sz="1100">
                <a:latin typeface="Courier New" pitchFamily="49" charset="0"/>
                <a:cs typeface="Courier New" pitchFamily="49" charset="0"/>
              </a:rPr>
              <a:t>      {</a:t>
            </a:r>
          </a:p>
          <a:p>
            <a:pPr>
              <a:buClr>
                <a:schemeClr val="accent2"/>
              </a:buClr>
              <a:buFont typeface="Wingdings" pitchFamily="2" charset="2"/>
              <a:buNone/>
            </a:pPr>
            <a:r>
              <a:rPr lang="en-US" sz="1100">
                <a:latin typeface="Courier New" pitchFamily="49" charset="0"/>
                <a:cs typeface="Courier New" pitchFamily="49" charset="0"/>
              </a:rPr>
              <a:t>      printf (“Invalid number entered\n”);</a:t>
            </a:r>
          </a:p>
          <a:p>
            <a:pPr>
              <a:buClr>
                <a:schemeClr val="accent2"/>
              </a:buClr>
              <a:buFont typeface="Wingdings" pitchFamily="2" charset="2"/>
              <a:buNone/>
            </a:pPr>
            <a:r>
              <a:rPr lang="en-US" sz="1100">
                <a:latin typeface="Courier New" pitchFamily="49" charset="0"/>
                <a:cs typeface="Courier New" pitchFamily="49" charset="0"/>
              </a:rPr>
              <a:t>      printf (“usage: factorial &lt;num&gt;\n”);</a:t>
            </a:r>
          </a:p>
          <a:p>
            <a:pPr>
              <a:buClr>
                <a:schemeClr val="accent2"/>
              </a:buClr>
              <a:buFont typeface="Wingdings" pitchFamily="2" charset="2"/>
              <a:buNone/>
            </a:pPr>
            <a:r>
              <a:rPr lang="en-US" sz="1100">
                <a:latin typeface="Courier New" pitchFamily="49" charset="0"/>
                <a:cs typeface="Courier New" pitchFamily="49" charset="0"/>
              </a:rPr>
              <a:t>      return (0);</a:t>
            </a:r>
          </a:p>
          <a:p>
            <a:pPr>
              <a:buClr>
                <a:schemeClr val="accent2"/>
              </a:buClr>
              <a:buFont typeface="Wingdings" pitchFamily="2" charset="2"/>
              <a:buNone/>
            </a:pPr>
            <a:r>
              <a:rPr lang="en-US" sz="1100">
                <a:latin typeface="Courier New" pitchFamily="49" charset="0"/>
                <a:cs typeface="Courier New" pitchFamily="49" charset="0"/>
              </a:rPr>
              <a:t>      } </a:t>
            </a:r>
          </a:p>
          <a:p>
            <a:pPr>
              <a:buClr>
                <a:schemeClr val="accent2"/>
              </a:buClr>
              <a:buFont typeface="Wingdings" pitchFamily="2" charset="2"/>
              <a:buNone/>
            </a:pPr>
            <a:r>
              <a:rPr lang="en-US" sz="1100">
                <a:latin typeface="Courier New" pitchFamily="49" charset="0"/>
                <a:cs typeface="Courier New" pitchFamily="49" charset="0"/>
              </a:rPr>
              <a:t> </a:t>
            </a:r>
          </a:p>
          <a:p>
            <a:pPr>
              <a:buClr>
                <a:schemeClr val="accent2"/>
              </a:buClr>
              <a:buFont typeface="Wingdings" pitchFamily="2" charset="2"/>
              <a:buNone/>
            </a:pPr>
            <a:r>
              <a:rPr lang="en-US" sz="1100">
                <a:latin typeface="Courier New" pitchFamily="49" charset="0"/>
                <a:cs typeface="Courier New" pitchFamily="49" charset="0"/>
              </a:rPr>
              <a:t>   printf ("%d! = %ld\n", number, factorial(number));</a:t>
            </a:r>
          </a:p>
          <a:p>
            <a:pPr>
              <a:buClr>
                <a:schemeClr val="accent2"/>
              </a:buClr>
              <a:buFont typeface="Wingdings" pitchFamily="2" charset="2"/>
              <a:buNone/>
            </a:pPr>
            <a:r>
              <a:rPr lang="en-US" sz="1100">
                <a:latin typeface="Courier New" pitchFamily="49" charset="0"/>
                <a:cs typeface="Courier New" pitchFamily="49" charset="0"/>
              </a:rPr>
              <a:t> </a:t>
            </a:r>
          </a:p>
          <a:p>
            <a:pPr>
              <a:buClr>
                <a:schemeClr val="accent2"/>
              </a:buClr>
              <a:buFont typeface="Wingdings" pitchFamily="2" charset="2"/>
              <a:buNone/>
            </a:pPr>
            <a:r>
              <a:rPr lang="en-US" sz="1100">
                <a:latin typeface="Courier New" pitchFamily="49" charset="0"/>
                <a:cs typeface="Courier New" pitchFamily="49" charset="0"/>
              </a:rPr>
              <a:t>   return 1;</a:t>
            </a:r>
          </a:p>
          <a:p>
            <a:pPr>
              <a:buClr>
                <a:schemeClr val="accent2"/>
              </a:buClr>
              <a:buFont typeface="Wingdings" pitchFamily="2" charset="2"/>
              <a:buNone/>
            </a:pPr>
            <a:r>
              <a:rPr lang="en-US" sz="1100">
                <a:latin typeface="Courier New" pitchFamily="49" charset="0"/>
                <a:cs typeface="Courier New" pitchFamily="49" charset="0"/>
              </a:rPr>
              <a:t>}</a:t>
            </a:r>
          </a:p>
        </p:txBody>
      </p:sp>
      <p:cxnSp>
        <p:nvCxnSpPr>
          <p:cNvPr id="23557" name="Straight Connector 5"/>
          <p:cNvCxnSpPr>
            <a:cxnSpLocks noChangeShapeType="1"/>
          </p:cNvCxnSpPr>
          <p:nvPr/>
        </p:nvCxnSpPr>
        <p:spPr bwMode="auto">
          <a:xfrm>
            <a:off x="4038600" y="876300"/>
            <a:ext cx="0" cy="5715000"/>
          </a:xfrm>
          <a:prstGeom prst="line">
            <a:avLst/>
          </a:prstGeom>
          <a:noFill/>
          <a:ln w="9525" algn="ctr">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t>Introducing Debugging</a:t>
            </a:r>
          </a:p>
        </p:txBody>
      </p:sp>
      <p:sp>
        <p:nvSpPr>
          <p:cNvPr id="5123" name="Rectangle 3"/>
          <p:cNvSpPr>
            <a:spLocks noGrp="1" noChangeArrowheads="1"/>
          </p:cNvSpPr>
          <p:nvPr>
            <p:ph type="body" idx="1"/>
          </p:nvPr>
        </p:nvSpPr>
        <p:spPr>
          <a:xfrm>
            <a:off x="1143000" y="2667000"/>
            <a:ext cx="7624763" cy="3352800"/>
          </a:xfrm>
        </p:spPr>
        <p:txBody>
          <a:bodyPr/>
          <a:lstStyle/>
          <a:p>
            <a:pPr eaLnBrk="1" hangingPunct="1">
              <a:lnSpc>
                <a:spcPct val="120000"/>
              </a:lnSpc>
            </a:pPr>
            <a:r>
              <a:rPr lang="en-US" sz="4400" smtClean="0"/>
              <a:t>Syntax Errors</a:t>
            </a:r>
          </a:p>
          <a:p>
            <a:pPr eaLnBrk="1" hangingPunct="1">
              <a:lnSpc>
                <a:spcPct val="120000"/>
              </a:lnSpc>
            </a:pPr>
            <a:r>
              <a:rPr lang="en-US" sz="4400" smtClean="0"/>
              <a:t>Semantic Errors</a:t>
            </a:r>
          </a:p>
          <a:p>
            <a:pPr eaLnBrk="1" hangingPunct="1">
              <a:lnSpc>
                <a:spcPct val="120000"/>
              </a:lnSpc>
            </a:pPr>
            <a:r>
              <a:rPr lang="en-US" sz="4400" smtClean="0"/>
              <a:t>Runtime Errors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Common Errors</a:t>
            </a:r>
          </a:p>
        </p:txBody>
      </p:sp>
      <p:sp>
        <p:nvSpPr>
          <p:cNvPr id="6147"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2000" i="1" smtClean="0"/>
              <a:t>#include &lt;stdio.h&gt;</a:t>
            </a:r>
          </a:p>
          <a:p>
            <a:pPr eaLnBrk="1" hangingPunct="1">
              <a:lnSpc>
                <a:spcPct val="90000"/>
              </a:lnSpc>
              <a:buFont typeface="Wingdings" pitchFamily="2" charset="2"/>
              <a:buNone/>
            </a:pPr>
            <a:r>
              <a:rPr lang="en-US" sz="2000" i="1" smtClean="0"/>
              <a:t>int main(void)</a:t>
            </a:r>
          </a:p>
          <a:p>
            <a:pPr eaLnBrk="1" hangingPunct="1">
              <a:lnSpc>
                <a:spcPct val="90000"/>
              </a:lnSpc>
              <a:buFont typeface="Wingdings" pitchFamily="2" charset="2"/>
              <a:buNone/>
            </a:pPr>
            <a:r>
              <a:rPr lang="en-US" sz="2000" i="1" smtClean="0"/>
              <a:t>(</a:t>
            </a:r>
          </a:p>
          <a:p>
            <a:pPr eaLnBrk="1" hangingPunct="1">
              <a:lnSpc>
                <a:spcPct val="90000"/>
              </a:lnSpc>
              <a:buFont typeface="Wingdings" pitchFamily="2" charset="2"/>
              <a:buNone/>
            </a:pPr>
            <a:r>
              <a:rPr lang="en-US" sz="2000" i="1" smtClean="0"/>
              <a:t>	int n  int n2  int n3;</a:t>
            </a:r>
          </a:p>
          <a:p>
            <a:pPr eaLnBrk="1" hangingPunct="1">
              <a:lnSpc>
                <a:spcPct val="90000"/>
              </a:lnSpc>
              <a:buFont typeface="Wingdings" pitchFamily="2" charset="2"/>
              <a:buNone/>
            </a:pPr>
            <a:r>
              <a:rPr lang="en-US" sz="2000" i="1" smtClean="0"/>
              <a:t>	/* this program has several errors</a:t>
            </a:r>
          </a:p>
          <a:p>
            <a:pPr eaLnBrk="1" hangingPunct="1">
              <a:lnSpc>
                <a:spcPct val="90000"/>
              </a:lnSpc>
              <a:buFont typeface="Wingdings" pitchFamily="2" charset="2"/>
              <a:buNone/>
            </a:pPr>
            <a:r>
              <a:rPr lang="en-US" sz="2000" i="1" smtClean="0"/>
              <a:t>	n = 5;</a:t>
            </a:r>
          </a:p>
          <a:p>
            <a:pPr eaLnBrk="1" hangingPunct="1">
              <a:lnSpc>
                <a:spcPct val="90000"/>
              </a:lnSpc>
              <a:buFont typeface="Wingdings" pitchFamily="2" charset="2"/>
              <a:buNone/>
            </a:pPr>
            <a:r>
              <a:rPr lang="en-US" sz="2000" i="1" smtClean="0"/>
              <a:t>	n2 = n * n;</a:t>
            </a:r>
          </a:p>
          <a:p>
            <a:pPr eaLnBrk="1" hangingPunct="1">
              <a:lnSpc>
                <a:spcPct val="90000"/>
              </a:lnSpc>
              <a:buFont typeface="Wingdings" pitchFamily="2" charset="2"/>
              <a:buNone/>
            </a:pPr>
            <a:r>
              <a:rPr lang="en-US" sz="2000" i="1" smtClean="0"/>
              <a:t>	n3 = n2 * n2;</a:t>
            </a:r>
          </a:p>
          <a:p>
            <a:pPr eaLnBrk="1" hangingPunct="1">
              <a:lnSpc>
                <a:spcPct val="90000"/>
              </a:lnSpc>
              <a:buFont typeface="Wingdings" pitchFamily="2" charset="2"/>
              <a:buNone/>
            </a:pPr>
            <a:r>
              <a:rPr lang="en-US" sz="2000" i="1" smtClean="0"/>
              <a:t>	printf(“n =  %d  n squared = %d  n cubed = %d\n”  n  n2  n3);</a:t>
            </a:r>
          </a:p>
          <a:p>
            <a:pPr eaLnBrk="1" hangingPunct="1">
              <a:lnSpc>
                <a:spcPct val="90000"/>
              </a:lnSpc>
              <a:buFont typeface="Wingdings" pitchFamily="2" charset="2"/>
              <a:buNone/>
            </a:pPr>
            <a:r>
              <a:rPr lang="en-US" sz="2000" i="1" smtClean="0"/>
              <a:t>	return 0;</a:t>
            </a:r>
          </a:p>
          <a:p>
            <a:pPr eaLnBrk="1" hangingPunct="1">
              <a:lnSpc>
                <a:spcPct val="90000"/>
              </a:lnSpc>
              <a:buFont typeface="Wingdings" pitchFamily="2" charset="2"/>
              <a:buNone/>
            </a:pPr>
            <a:r>
              <a:rPr lang="en-US" sz="2000" i="1" smtClean="0"/>
              <a: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Data and C</a:t>
            </a:r>
          </a:p>
        </p:txBody>
      </p:sp>
      <p:sp>
        <p:nvSpPr>
          <p:cNvPr id="7171" name="Rectangle 3"/>
          <p:cNvSpPr>
            <a:spLocks noGrp="1" noChangeArrowheads="1"/>
          </p:cNvSpPr>
          <p:nvPr>
            <p:ph type="body" idx="1"/>
          </p:nvPr>
        </p:nvSpPr>
        <p:spPr/>
        <p:txBody>
          <a:bodyPr/>
          <a:lstStyle/>
          <a:p>
            <a:pPr eaLnBrk="1" hangingPunct="1"/>
            <a:r>
              <a:rPr lang="en-US" sz="3600" smtClean="0"/>
              <a:t>Programs work with data.</a:t>
            </a:r>
          </a:p>
          <a:p>
            <a:pPr eaLnBrk="1" hangingPunct="1"/>
            <a:r>
              <a:rPr lang="en-US" sz="3600" smtClean="0"/>
              <a:t>A common C program works like this </a:t>
            </a:r>
          </a:p>
          <a:p>
            <a:pPr lvl="1" eaLnBrk="1" hangingPunct="1"/>
            <a:r>
              <a:rPr lang="en-US" sz="3200" smtClean="0"/>
              <a:t>You feed data to your program.</a:t>
            </a:r>
          </a:p>
          <a:p>
            <a:pPr lvl="1" eaLnBrk="1" hangingPunct="1"/>
            <a:r>
              <a:rPr lang="en-US" sz="3200" smtClean="0"/>
              <a:t>Your program does something with the data.</a:t>
            </a:r>
          </a:p>
          <a:p>
            <a:pPr lvl="1" eaLnBrk="1" hangingPunct="1"/>
            <a:r>
              <a:rPr lang="en-US" sz="3200" smtClean="0"/>
              <a:t>Your program gives the result back to you.</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z="3200" smtClean="0"/>
              <a:t>Example  Reading Input from Keyboard</a:t>
            </a:r>
          </a:p>
        </p:txBody>
      </p:sp>
      <p:sp>
        <p:nvSpPr>
          <p:cNvPr id="8195"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i="1" smtClean="0"/>
              <a:t>int main()</a:t>
            </a:r>
          </a:p>
          <a:p>
            <a:pPr eaLnBrk="1" hangingPunct="1">
              <a:lnSpc>
                <a:spcPct val="90000"/>
              </a:lnSpc>
              <a:buFont typeface="Wingdings" pitchFamily="2" charset="2"/>
              <a:buNone/>
            </a:pPr>
            <a:r>
              <a:rPr lang="en-US" i="1" smtClean="0"/>
              <a:t>{</a:t>
            </a:r>
          </a:p>
          <a:p>
            <a:pPr eaLnBrk="1" hangingPunct="1">
              <a:lnSpc>
                <a:spcPct val="90000"/>
              </a:lnSpc>
              <a:buFont typeface="Wingdings" pitchFamily="2" charset="2"/>
              <a:buNone/>
            </a:pPr>
            <a:r>
              <a:rPr lang="en-US" i="1" smtClean="0"/>
              <a:t>	float weight;</a:t>
            </a:r>
          </a:p>
          <a:p>
            <a:pPr eaLnBrk="1" hangingPunct="1">
              <a:lnSpc>
                <a:spcPct val="90000"/>
              </a:lnSpc>
              <a:buFont typeface="Wingdings" pitchFamily="2" charset="2"/>
              <a:buNone/>
            </a:pPr>
            <a:r>
              <a:rPr lang="en-US" i="1" smtClean="0"/>
              <a:t>	scanf(“%f”  &amp;weight)</a:t>
            </a:r>
          </a:p>
          <a:p>
            <a:pPr eaLnBrk="1" hangingPunct="1">
              <a:lnSpc>
                <a:spcPct val="90000"/>
              </a:lnSpc>
              <a:buFont typeface="Wingdings" pitchFamily="2" charset="2"/>
              <a:buNone/>
            </a:pPr>
            <a:r>
              <a:rPr lang="en-US" i="1" smtClean="0"/>
              <a:t>	printf(“george’s weight is %f.\n” weight);</a:t>
            </a:r>
          </a:p>
          <a:p>
            <a:pPr eaLnBrk="1" hangingPunct="1">
              <a:lnSpc>
                <a:spcPct val="90000"/>
              </a:lnSpc>
              <a:buFont typeface="Wingdings" pitchFamily="2" charset="2"/>
              <a:buNone/>
            </a:pPr>
            <a:r>
              <a:rPr lang="en-US" i="1" smtClean="0"/>
              <a:t>	return 0;</a:t>
            </a:r>
          </a:p>
          <a:p>
            <a:pPr eaLnBrk="1" hangingPunct="1">
              <a:lnSpc>
                <a:spcPct val="90000"/>
              </a:lnSpc>
              <a:buFont typeface="Wingdings" pitchFamily="2" charset="2"/>
              <a:buNone/>
            </a:pPr>
            <a:r>
              <a:rPr lang="en-US" i="1" smtClean="0"/>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Float and Int</a:t>
            </a:r>
          </a:p>
        </p:txBody>
      </p:sp>
      <p:sp>
        <p:nvSpPr>
          <p:cNvPr id="9219" name="Rectangle 3"/>
          <p:cNvSpPr>
            <a:spLocks noGrp="1" noChangeArrowheads="1"/>
          </p:cNvSpPr>
          <p:nvPr>
            <p:ph type="body" idx="1"/>
          </p:nvPr>
        </p:nvSpPr>
        <p:spPr/>
        <p:txBody>
          <a:bodyPr/>
          <a:lstStyle/>
          <a:p>
            <a:pPr eaLnBrk="1" hangingPunct="1"/>
            <a:r>
              <a:rPr lang="en-US" smtClean="0"/>
              <a:t>Bits  Bytes and Words.</a:t>
            </a:r>
          </a:p>
          <a:p>
            <a:pPr eaLnBrk="1" hangingPunct="1"/>
            <a:r>
              <a:rPr lang="en-US" smtClean="0"/>
              <a:t>The integer</a:t>
            </a:r>
          </a:p>
          <a:p>
            <a:pPr eaLnBrk="1" hangingPunct="1"/>
            <a:endParaRPr lang="en-US" smtClean="0"/>
          </a:p>
          <a:p>
            <a:pPr eaLnBrk="1" hangingPunct="1"/>
            <a:endParaRPr lang="en-US" smtClean="0"/>
          </a:p>
          <a:p>
            <a:pPr eaLnBrk="1" hangingPunct="1"/>
            <a:r>
              <a:rPr lang="en-US" smtClean="0"/>
              <a:t>The Float</a:t>
            </a:r>
          </a:p>
        </p:txBody>
      </p:sp>
      <p:graphicFrame>
        <p:nvGraphicFramePr>
          <p:cNvPr id="11289" name="Group 25"/>
          <p:cNvGraphicFramePr>
            <a:graphicFrameLocks noGrp="1"/>
          </p:cNvGraphicFramePr>
          <p:nvPr/>
        </p:nvGraphicFramePr>
        <p:xfrm>
          <a:off x="1752600" y="3733800"/>
          <a:ext cx="5867400" cy="609600"/>
        </p:xfrm>
        <a:graphic>
          <a:graphicData uri="http://schemas.openxmlformats.org/drawingml/2006/table">
            <a:tbl>
              <a:tblPr/>
              <a:tblGrid>
                <a:gridCol w="733425"/>
                <a:gridCol w="733425"/>
                <a:gridCol w="733425"/>
                <a:gridCol w="733425"/>
                <a:gridCol w="733425"/>
                <a:gridCol w="733425"/>
                <a:gridCol w="733425"/>
                <a:gridCol w="733425"/>
              </a:tblGrid>
              <a:tr h="6096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dirty="0" smtClean="0">
                          <a:ln>
                            <a:noFill/>
                          </a:ln>
                          <a:solidFill>
                            <a:schemeClr val="tx1"/>
                          </a:solidFill>
                          <a:effectLst/>
                          <a:latin typeface="Times New Roman"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1307" name="Group 43"/>
          <p:cNvGraphicFramePr>
            <a:graphicFrameLocks noGrp="1"/>
          </p:cNvGraphicFramePr>
          <p:nvPr/>
        </p:nvGraphicFramePr>
        <p:xfrm>
          <a:off x="2133600" y="5257800"/>
          <a:ext cx="5486400" cy="533400"/>
        </p:xfrm>
        <a:graphic>
          <a:graphicData uri="http://schemas.openxmlformats.org/drawingml/2006/table">
            <a:tbl>
              <a:tblPr/>
              <a:tblGrid>
                <a:gridCol w="685800"/>
                <a:gridCol w="3352800"/>
                <a:gridCol w="1447800"/>
              </a:tblGrid>
              <a:tr h="5334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.314159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Type Char</a:t>
            </a:r>
          </a:p>
        </p:txBody>
      </p:sp>
      <p:sp>
        <p:nvSpPr>
          <p:cNvPr id="10243" name="Rectangle 3"/>
          <p:cNvSpPr>
            <a:spLocks noGrp="1" noChangeArrowheads="1"/>
          </p:cNvSpPr>
          <p:nvPr>
            <p:ph type="body" idx="1"/>
          </p:nvPr>
        </p:nvSpPr>
        <p:spPr/>
        <p:txBody>
          <a:bodyPr/>
          <a:lstStyle/>
          <a:p>
            <a:pPr eaLnBrk="1" hangingPunct="1"/>
            <a:r>
              <a:rPr lang="en-US" sz="2800" smtClean="0"/>
              <a:t>The char type is used for storing characters such as letters and punctuation marks.</a:t>
            </a:r>
          </a:p>
          <a:p>
            <a:pPr eaLnBrk="1" hangingPunct="1"/>
            <a:r>
              <a:rPr lang="en-US" sz="2800" smtClean="0"/>
              <a:t>Char type actually stored as integer (length 1 byte)</a:t>
            </a:r>
          </a:p>
          <a:p>
            <a:pPr eaLnBrk="1" hangingPunct="1"/>
            <a:r>
              <a:rPr lang="en-US" sz="2800" smtClean="0"/>
              <a:t>Example  </a:t>
            </a:r>
          </a:p>
          <a:p>
            <a:pPr lvl="1" eaLnBrk="1" hangingPunct="1">
              <a:buFont typeface="Wingdings" pitchFamily="2" charset="2"/>
              <a:buNone/>
            </a:pPr>
            <a:r>
              <a:rPr lang="en-US" sz="2400" i="1" smtClean="0"/>
              <a:t>char broiled;   //declare a char variable.</a:t>
            </a:r>
          </a:p>
          <a:p>
            <a:pPr lvl="1" eaLnBrk="1" hangingPunct="1">
              <a:buFont typeface="Wingdings" pitchFamily="2" charset="2"/>
              <a:buNone/>
            </a:pPr>
            <a:r>
              <a:rPr lang="en-US" sz="2400" i="1" smtClean="0"/>
              <a:t>broiled = ‘T’;  //correct</a:t>
            </a:r>
          </a:p>
          <a:p>
            <a:pPr lvl="1" eaLnBrk="1" hangingPunct="1">
              <a:buFont typeface="Wingdings" pitchFamily="2" charset="2"/>
              <a:buNone/>
            </a:pPr>
            <a:r>
              <a:rPr lang="en-US" sz="2400" i="1" smtClean="0"/>
              <a:t>broiled = T;    //</a:t>
            </a:r>
            <a:r>
              <a:rPr lang="en-US" sz="2400" i="1" smtClean="0">
                <a:solidFill>
                  <a:schemeClr val="folHlink"/>
                </a:solidFill>
              </a:rPr>
              <a:t>error</a:t>
            </a:r>
          </a:p>
          <a:p>
            <a:pPr lvl="1" eaLnBrk="1" hangingPunct="1">
              <a:buFont typeface="Wingdings" pitchFamily="2" charset="2"/>
              <a:buNone/>
            </a:pPr>
            <a:r>
              <a:rPr lang="en-US" sz="2400" i="1" smtClean="0"/>
              <a:t>broiled = “T”;  //</a:t>
            </a:r>
            <a:r>
              <a:rPr lang="en-US" sz="2400" i="1" smtClean="0">
                <a:solidFill>
                  <a:schemeClr val="folHlink"/>
                </a:solidFill>
              </a:rPr>
              <a:t>error</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Character strings</a:t>
            </a:r>
          </a:p>
        </p:txBody>
      </p:sp>
      <p:sp>
        <p:nvSpPr>
          <p:cNvPr id="11267" name="Rectangle 3"/>
          <p:cNvSpPr>
            <a:spLocks noGrp="1" noChangeArrowheads="1"/>
          </p:cNvSpPr>
          <p:nvPr>
            <p:ph type="body" idx="1"/>
          </p:nvPr>
        </p:nvSpPr>
        <p:spPr/>
        <p:txBody>
          <a:bodyPr/>
          <a:lstStyle/>
          <a:p>
            <a:pPr eaLnBrk="1" hangingPunct="1"/>
            <a:r>
              <a:rPr lang="en-US" smtClean="0"/>
              <a:t>An example of a string</a:t>
            </a:r>
          </a:p>
          <a:p>
            <a:pPr lvl="1" eaLnBrk="1" hangingPunct="1">
              <a:buFont typeface="Wingdings" pitchFamily="2" charset="2"/>
              <a:buNone/>
            </a:pPr>
            <a:r>
              <a:rPr lang="en-US" smtClean="0"/>
              <a:t>“I am a string.”</a:t>
            </a:r>
          </a:p>
          <a:p>
            <a:pPr eaLnBrk="1" hangingPunct="1"/>
            <a:r>
              <a:rPr lang="en-US" smtClean="0"/>
              <a:t>A character string is a series of one or more characters.</a:t>
            </a:r>
          </a:p>
          <a:p>
            <a:pPr eaLnBrk="1" hangingPunct="1"/>
            <a:r>
              <a:rPr lang="en-US" smtClean="0"/>
              <a:t>Strings are enclosed by double quotation marks.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t>Character strings(2)</a:t>
            </a:r>
          </a:p>
        </p:txBody>
      </p:sp>
      <p:sp>
        <p:nvSpPr>
          <p:cNvPr id="12291" name="Rectangle 3"/>
          <p:cNvSpPr>
            <a:spLocks noGrp="1" noChangeArrowheads="1"/>
          </p:cNvSpPr>
          <p:nvPr>
            <p:ph type="body" idx="1"/>
          </p:nvPr>
        </p:nvSpPr>
        <p:spPr/>
        <p:txBody>
          <a:bodyPr/>
          <a:lstStyle/>
          <a:p>
            <a:pPr eaLnBrk="1" hangingPunct="1"/>
            <a:r>
              <a:rPr lang="en-US" smtClean="0"/>
              <a:t>C has no special string type</a:t>
            </a:r>
          </a:p>
          <a:p>
            <a:pPr eaLnBrk="1" hangingPunct="1"/>
            <a:r>
              <a:rPr lang="en-US" smtClean="0"/>
              <a:t>A string is an array of chars</a:t>
            </a:r>
          </a:p>
          <a:p>
            <a:pPr eaLnBrk="1" hangingPunct="1"/>
            <a:r>
              <a:rPr lang="en-US" smtClean="0"/>
              <a:t>Characters in a string are stored in adjacent memory cells</a:t>
            </a:r>
          </a:p>
          <a:p>
            <a:pPr eaLnBrk="1" hangingPunct="1"/>
            <a:r>
              <a:rPr lang="en-US" smtClean="0"/>
              <a:t>Standard C string functions depend on a null terminated string</a:t>
            </a:r>
          </a:p>
          <a:p>
            <a:pPr eaLnBrk="1" hangingPunct="1"/>
            <a:endParaRPr lang="en-US" smtClean="0"/>
          </a:p>
        </p:txBody>
      </p:sp>
      <p:graphicFrame>
        <p:nvGraphicFramePr>
          <p:cNvPr id="16414" name="Group 30"/>
          <p:cNvGraphicFramePr>
            <a:graphicFrameLocks noGrp="1"/>
          </p:cNvGraphicFramePr>
          <p:nvPr/>
        </p:nvGraphicFramePr>
        <p:xfrm>
          <a:off x="1676400" y="5638800"/>
          <a:ext cx="6096000" cy="609600"/>
        </p:xfrm>
        <a:graphic>
          <a:graphicData uri="http://schemas.openxmlformats.org/drawingml/2006/table">
            <a:tbl>
              <a:tblPr/>
              <a:tblGrid>
                <a:gridCol w="609600"/>
                <a:gridCol w="609600"/>
                <a:gridCol w="609600"/>
                <a:gridCol w="609600"/>
                <a:gridCol w="609600"/>
                <a:gridCol w="609600"/>
                <a:gridCol w="609600"/>
                <a:gridCol w="609600"/>
                <a:gridCol w="609600"/>
                <a:gridCol w="609600"/>
              </a:tblGrid>
              <a:tr h="6096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dirty="0" smtClean="0">
                          <a:ln>
                            <a:noFill/>
                          </a:ln>
                          <a:solidFill>
                            <a:schemeClr val="tx1"/>
                          </a:solidFill>
                          <a:effectLst/>
                          <a:latin typeface="Times New Roman" charset="0"/>
                        </a:rPr>
                        <a:t>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800" b="0" i="0" u="none" strike="noStrike" cap="none" normalizeH="0" baseline="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dirty="0" smtClean="0">
                          <a:ln>
                            <a:noFill/>
                          </a:ln>
                          <a:solidFill>
                            <a:schemeClr val="tx1"/>
                          </a:solidFill>
                          <a:effectLst/>
                          <a:latin typeface="Times New Roman"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dirty="0" smtClean="0">
                          <a:ln>
                            <a:noFill/>
                          </a:ln>
                          <a:solidFill>
                            <a:schemeClr val="tx1"/>
                          </a:solidFill>
                          <a:effectLst/>
                          <a:latin typeface="Times New Roman" charset="0"/>
                        </a:rPr>
                        <a:t>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800" b="0" i="0" u="none" strike="noStrike" cap="none" normalizeH="0" baseline="0" smtClean="0">
                          <a:ln>
                            <a:noFill/>
                          </a:ln>
                          <a:solidFill>
                            <a:schemeClr val="tx1"/>
                          </a:solidFill>
                          <a:effectLst/>
                          <a:latin typeface="Times New Roman"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t>Character strings (3)</a:t>
            </a:r>
          </a:p>
        </p:txBody>
      </p:sp>
      <p:sp>
        <p:nvSpPr>
          <p:cNvPr id="13315" name="Rectangle 3"/>
          <p:cNvSpPr>
            <a:spLocks noGrp="1" noChangeArrowheads="1"/>
          </p:cNvSpPr>
          <p:nvPr>
            <p:ph type="body" idx="1"/>
          </p:nvPr>
        </p:nvSpPr>
        <p:spPr>
          <a:xfrm>
            <a:off x="809625" y="2286000"/>
            <a:ext cx="7958138" cy="4191000"/>
          </a:xfrm>
        </p:spPr>
        <p:txBody>
          <a:bodyPr/>
          <a:lstStyle/>
          <a:p>
            <a:pPr eaLnBrk="1" hangingPunct="1"/>
            <a:r>
              <a:rPr lang="en-US" sz="2800" smtClean="0"/>
              <a:t>String declaration </a:t>
            </a:r>
          </a:p>
          <a:p>
            <a:pPr lvl="1" eaLnBrk="1" hangingPunct="1">
              <a:buFont typeface="Wingdings" pitchFamily="2" charset="2"/>
              <a:buNone/>
            </a:pPr>
            <a:r>
              <a:rPr lang="en-US" i="1" smtClean="0">
                <a:latin typeface="Courier New" pitchFamily="49" charset="0"/>
                <a:cs typeface="Courier New" pitchFamily="49" charset="0"/>
              </a:rPr>
              <a:t>char name[5];</a:t>
            </a:r>
          </a:p>
          <a:p>
            <a:pPr eaLnBrk="1" hangingPunct="1"/>
            <a:r>
              <a:rPr lang="en-US" sz="2800" smtClean="0"/>
              <a:t>Notice the difference </a:t>
            </a:r>
            <a:br>
              <a:rPr lang="en-US" sz="2800" smtClean="0"/>
            </a:br>
            <a:r>
              <a:rPr lang="en-US" sz="2800" i="1" smtClean="0">
                <a:latin typeface="Courier New" pitchFamily="49" charset="0"/>
                <a:cs typeface="Courier New" pitchFamily="49" charset="0"/>
              </a:rPr>
              <a:t>char ch;</a:t>
            </a:r>
            <a:r>
              <a:rPr lang="en-US" sz="2800" smtClean="0">
                <a:latin typeface="Courier New" pitchFamily="49" charset="0"/>
                <a:cs typeface="Courier New" pitchFamily="49" charset="0"/>
              </a:rPr>
              <a:t> </a:t>
            </a:r>
            <a:r>
              <a:rPr lang="en-US" sz="2800" smtClean="0"/>
              <a:t/>
            </a:r>
            <a:br>
              <a:rPr lang="en-US" sz="2800" smtClean="0"/>
            </a:br>
            <a:r>
              <a:rPr lang="en-US" sz="2800" i="1" smtClean="0">
                <a:latin typeface="Courier New" pitchFamily="49" charset="0"/>
                <a:cs typeface="Courier New" pitchFamily="49" charset="0"/>
              </a:rPr>
              <a:t>char name[5];</a:t>
            </a:r>
          </a:p>
          <a:p>
            <a:pPr eaLnBrk="1" hangingPunct="1"/>
            <a:r>
              <a:rPr lang="en-US" sz="2800" smtClean="0"/>
              <a:t>Every char of name can be accessed as name[i]</a:t>
            </a:r>
          </a:p>
          <a:p>
            <a:pPr eaLnBrk="1" hangingPunct="1"/>
            <a:r>
              <a:rPr lang="en-US" sz="2800" smtClean="0"/>
              <a:t>Arrays are indexed from 0  so the first character in a string is </a:t>
            </a:r>
            <a:r>
              <a:rPr lang="en-US" sz="2800" smtClean="0">
                <a:latin typeface="Courier New" pitchFamily="49" charset="0"/>
                <a:cs typeface="Courier New" pitchFamily="49" charset="0"/>
              </a:rPr>
              <a:t>string[0]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t>Why C</a:t>
            </a:r>
          </a:p>
        </p:txBody>
      </p:sp>
      <p:sp>
        <p:nvSpPr>
          <p:cNvPr id="6147" name="Rectangle 3"/>
          <p:cNvSpPr>
            <a:spLocks noGrp="1" noChangeArrowheads="1"/>
          </p:cNvSpPr>
          <p:nvPr>
            <p:ph type="body" idx="1"/>
          </p:nvPr>
        </p:nvSpPr>
        <p:spPr/>
        <p:txBody>
          <a:bodyPr/>
          <a:lstStyle/>
          <a:p>
            <a:pPr eaLnBrk="1" hangingPunct="1">
              <a:lnSpc>
                <a:spcPct val="90000"/>
              </a:lnSpc>
            </a:pPr>
            <a:r>
              <a:rPr lang="en-US" smtClean="0"/>
              <a:t>Despite the presence of many other programming languages, C is still widely used as a system programming language</a:t>
            </a:r>
          </a:p>
          <a:p>
            <a:pPr eaLnBrk="1" hangingPunct="1">
              <a:lnSpc>
                <a:spcPct val="90000"/>
              </a:lnSpc>
            </a:pPr>
            <a:r>
              <a:rPr lang="en-US" smtClean="0"/>
              <a:t>C is extensively used in the area of Operating Systems, Compilers, Embedded Systems, and Scientific Computing</a:t>
            </a:r>
          </a:p>
          <a:p>
            <a:pPr eaLnBrk="1" hangingPunct="1">
              <a:lnSpc>
                <a:spcPct val="90000"/>
              </a:lnSpc>
            </a:pPr>
            <a:r>
              <a:rPr lang="en-US" smtClean="0"/>
              <a:t>Features: efficient, flexible, low level programming readily available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Sample program</a:t>
            </a:r>
          </a:p>
        </p:txBody>
      </p:sp>
      <p:sp>
        <p:nvSpPr>
          <p:cNvPr id="14339"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2800" i="1" smtClean="0"/>
              <a:t>int main()</a:t>
            </a:r>
          </a:p>
          <a:p>
            <a:pPr eaLnBrk="1" hangingPunct="1">
              <a:lnSpc>
                <a:spcPct val="90000"/>
              </a:lnSpc>
              <a:buFont typeface="Wingdings" pitchFamily="2" charset="2"/>
              <a:buNone/>
            </a:pPr>
            <a:r>
              <a:rPr lang="en-US" sz="2800" i="1" smtClean="0"/>
              <a:t>{</a:t>
            </a:r>
          </a:p>
          <a:p>
            <a:pPr eaLnBrk="1" hangingPunct="1">
              <a:lnSpc>
                <a:spcPct val="90000"/>
              </a:lnSpc>
              <a:buFont typeface="Wingdings" pitchFamily="2" charset="2"/>
              <a:buNone/>
            </a:pPr>
            <a:r>
              <a:rPr lang="en-US" sz="2800" i="1" smtClean="0"/>
              <a:t>	char name[40];</a:t>
            </a:r>
          </a:p>
          <a:p>
            <a:pPr eaLnBrk="1" hangingPunct="1">
              <a:lnSpc>
                <a:spcPct val="90000"/>
              </a:lnSpc>
              <a:buFont typeface="Wingdings" pitchFamily="2" charset="2"/>
              <a:buNone/>
            </a:pPr>
            <a:r>
              <a:rPr lang="en-US" sz="2800" i="1" smtClean="0"/>
              <a:t>	printf(“what is your name?”);</a:t>
            </a:r>
          </a:p>
          <a:p>
            <a:pPr eaLnBrk="1" hangingPunct="1">
              <a:lnSpc>
                <a:spcPct val="90000"/>
              </a:lnSpc>
              <a:buFont typeface="Wingdings" pitchFamily="2" charset="2"/>
              <a:buNone/>
            </a:pPr>
            <a:r>
              <a:rPr lang="en-US" sz="2800" i="1" smtClean="0"/>
              <a:t>	scanf(“%s”  name);</a:t>
            </a:r>
          </a:p>
          <a:p>
            <a:pPr eaLnBrk="1" hangingPunct="1">
              <a:lnSpc>
                <a:spcPct val="90000"/>
              </a:lnSpc>
              <a:buFont typeface="Wingdings" pitchFamily="2" charset="2"/>
              <a:buNone/>
            </a:pPr>
            <a:r>
              <a:rPr lang="en-US" sz="2800" i="1" smtClean="0"/>
              <a:t>	printf(“hello  %s.\n”  name);</a:t>
            </a:r>
          </a:p>
          <a:p>
            <a:pPr eaLnBrk="1" hangingPunct="1">
              <a:lnSpc>
                <a:spcPct val="90000"/>
              </a:lnSpc>
              <a:buFont typeface="Wingdings" pitchFamily="2" charset="2"/>
              <a:buNone/>
            </a:pPr>
            <a:r>
              <a:rPr lang="en-US" sz="2800" i="1" smtClean="0"/>
              <a:t>	return 0;</a:t>
            </a:r>
          </a:p>
          <a:p>
            <a:pPr eaLnBrk="1" hangingPunct="1">
              <a:lnSpc>
                <a:spcPct val="90000"/>
              </a:lnSpc>
              <a:buFont typeface="Wingdings" pitchFamily="2" charset="2"/>
              <a:buNone/>
            </a:pPr>
            <a:r>
              <a:rPr lang="en-US" sz="2800" i="1" smtClean="0"/>
              <a:t>}</a:t>
            </a:r>
          </a:p>
          <a:p>
            <a:pPr eaLnBrk="1" hangingPunct="1">
              <a:lnSpc>
                <a:spcPct val="90000"/>
              </a:lnSpc>
              <a:buFont typeface="Wingdings" pitchFamily="2" charset="2"/>
              <a:buNone/>
            </a:pPr>
            <a:endParaRPr lang="en-US" sz="2800" i="1"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Strings versus characters</a:t>
            </a:r>
          </a:p>
        </p:txBody>
      </p:sp>
      <p:sp>
        <p:nvSpPr>
          <p:cNvPr id="15363" name="Rectangle 3"/>
          <p:cNvSpPr>
            <a:spLocks noGrp="1" noChangeArrowheads="1"/>
          </p:cNvSpPr>
          <p:nvPr>
            <p:ph type="body" idx="1"/>
          </p:nvPr>
        </p:nvSpPr>
        <p:spPr/>
        <p:txBody>
          <a:bodyPr/>
          <a:lstStyle/>
          <a:p>
            <a:pPr eaLnBrk="1" hangingPunct="1"/>
            <a:r>
              <a:rPr lang="en-US" smtClean="0"/>
              <a:t>Character ‘x’</a:t>
            </a:r>
          </a:p>
          <a:p>
            <a:pPr eaLnBrk="1" hangingPunct="1"/>
            <a:endParaRPr lang="en-US" smtClean="0"/>
          </a:p>
          <a:p>
            <a:pPr eaLnBrk="1" hangingPunct="1"/>
            <a:endParaRPr lang="en-US" smtClean="0"/>
          </a:p>
          <a:p>
            <a:pPr eaLnBrk="1" hangingPunct="1"/>
            <a:r>
              <a:rPr lang="en-US" smtClean="0"/>
              <a:t>String “x”</a:t>
            </a:r>
          </a:p>
        </p:txBody>
      </p:sp>
      <p:graphicFrame>
        <p:nvGraphicFramePr>
          <p:cNvPr id="19467" name="Group 11"/>
          <p:cNvGraphicFramePr>
            <a:graphicFrameLocks noGrp="1"/>
          </p:cNvGraphicFramePr>
          <p:nvPr/>
        </p:nvGraphicFramePr>
        <p:xfrm>
          <a:off x="3962400" y="2971800"/>
          <a:ext cx="762000" cy="762000"/>
        </p:xfrm>
        <a:graphic>
          <a:graphicData uri="http://schemas.openxmlformats.org/drawingml/2006/table">
            <a:tbl>
              <a:tblPr/>
              <a:tblGrid>
                <a:gridCol w="762000"/>
              </a:tblGrid>
              <a:tr h="7620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3600" b="0" i="1" u="none" strike="noStrike" cap="none" normalizeH="0" baseline="0" smtClean="0">
                          <a:ln>
                            <a:noFill/>
                          </a:ln>
                          <a:solidFill>
                            <a:schemeClr val="folHlink"/>
                          </a:solidFill>
                          <a:effectLst/>
                          <a:latin typeface="Times New Roman" charset="0"/>
                        </a:rPr>
                        <a:t>x</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9476" name="Group 20"/>
          <p:cNvGraphicFramePr>
            <a:graphicFrameLocks noGrp="1"/>
          </p:cNvGraphicFramePr>
          <p:nvPr/>
        </p:nvGraphicFramePr>
        <p:xfrm>
          <a:off x="3962400" y="4724400"/>
          <a:ext cx="1524000" cy="736600"/>
        </p:xfrm>
        <a:graphic>
          <a:graphicData uri="http://schemas.openxmlformats.org/drawingml/2006/table">
            <a:tbl>
              <a:tblPr/>
              <a:tblGrid>
                <a:gridCol w="762000"/>
                <a:gridCol w="762000"/>
              </a:tblGrid>
              <a:tr h="7366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3200" b="0" i="1" u="none" strike="noStrike" cap="none" normalizeH="0" baseline="0" smtClean="0">
                          <a:ln>
                            <a:noFill/>
                          </a:ln>
                          <a:solidFill>
                            <a:schemeClr val="folHlink"/>
                          </a:solidFill>
                          <a:effectLst/>
                          <a:latin typeface="Times New Roman" charset="0"/>
                        </a:rPr>
                        <a:t>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3200" b="0" i="0" u="none" strike="noStrike" cap="none" normalizeH="0" baseline="0" smtClean="0">
                          <a:ln>
                            <a:noFill/>
                          </a:ln>
                          <a:solidFill>
                            <a:schemeClr val="folHlink"/>
                          </a:solidFill>
                          <a:effectLst/>
                          <a:latin typeface="Times New Roman" charset="0"/>
                        </a:rPr>
                        <a: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Common String functions</a:t>
            </a:r>
          </a:p>
        </p:txBody>
      </p:sp>
      <p:sp>
        <p:nvSpPr>
          <p:cNvPr id="16387" name="Rectangle 3"/>
          <p:cNvSpPr>
            <a:spLocks noGrp="1" noChangeArrowheads="1"/>
          </p:cNvSpPr>
          <p:nvPr>
            <p:ph type="body" idx="1"/>
          </p:nvPr>
        </p:nvSpPr>
        <p:spPr>
          <a:xfrm>
            <a:off x="809625" y="2133600"/>
            <a:ext cx="7958138" cy="3962400"/>
          </a:xfrm>
        </p:spPr>
        <p:txBody>
          <a:bodyPr/>
          <a:lstStyle/>
          <a:p>
            <a:pPr eaLnBrk="1" hangingPunct="1"/>
            <a:r>
              <a:rPr lang="en-US" sz="2800" smtClean="0"/>
              <a:t>Remember to include &lt;string.h&gt;</a:t>
            </a:r>
          </a:p>
          <a:p>
            <a:pPr eaLnBrk="1" hangingPunct="1"/>
            <a:r>
              <a:rPr lang="en-US" sz="2800" i="1" smtClean="0"/>
              <a:t>strlen</a:t>
            </a:r>
            <a:r>
              <a:rPr lang="en-US" sz="2800" smtClean="0"/>
              <a:t>     	// returns the length of the string</a:t>
            </a:r>
          </a:p>
          <a:p>
            <a:pPr eaLnBrk="1" hangingPunct="1"/>
            <a:r>
              <a:rPr lang="en-US" sz="2800" i="1" smtClean="0"/>
              <a:t>strcpy  </a:t>
            </a:r>
            <a:r>
              <a:rPr lang="en-US" sz="2800" smtClean="0"/>
              <a:t>  	// string copy</a:t>
            </a:r>
          </a:p>
          <a:p>
            <a:pPr eaLnBrk="1" hangingPunct="1"/>
            <a:r>
              <a:rPr lang="en-US" sz="2800" i="1" smtClean="0"/>
              <a:t>strcmp</a:t>
            </a:r>
            <a:r>
              <a:rPr lang="en-US" sz="2800" smtClean="0"/>
              <a:t>   	// string compare</a:t>
            </a:r>
          </a:p>
          <a:p>
            <a:pPr eaLnBrk="1" hangingPunct="1"/>
            <a:r>
              <a:rPr lang="en-US" sz="2800" i="1" smtClean="0"/>
              <a:t>strcat</a:t>
            </a:r>
            <a:r>
              <a:rPr lang="en-US" sz="2800" smtClean="0"/>
              <a:t>     	// append one string to another</a:t>
            </a:r>
          </a:p>
          <a:p>
            <a:pPr eaLnBrk="1" hangingPunct="1"/>
            <a:r>
              <a:rPr lang="en-US" sz="2800" i="1" smtClean="0"/>
              <a:t>sprintf</a:t>
            </a:r>
            <a:r>
              <a:rPr lang="en-US" sz="2800" smtClean="0"/>
              <a:t>	// same as </a:t>
            </a:r>
            <a:r>
              <a:rPr lang="en-US" sz="2800" i="1" smtClean="0"/>
              <a:t>printf</a:t>
            </a:r>
            <a:r>
              <a:rPr lang="en-US" sz="2800" smtClean="0"/>
              <a:t> but prints to a string</a:t>
            </a:r>
          </a:p>
          <a:p>
            <a:pPr eaLnBrk="1" hangingPunct="1"/>
            <a:r>
              <a:rPr lang="en-US" sz="2800" i="1" smtClean="0"/>
              <a:t>sscanf</a:t>
            </a:r>
            <a:r>
              <a:rPr lang="en-US" sz="2800" smtClean="0"/>
              <a:t>	// same as </a:t>
            </a:r>
            <a:r>
              <a:rPr lang="en-US" sz="2800" i="1" smtClean="0"/>
              <a:t>scanf </a:t>
            </a:r>
            <a:r>
              <a:rPr lang="en-US" sz="2800" smtClean="0"/>
              <a:t>but reads from a string</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Question</a:t>
            </a:r>
          </a:p>
        </p:txBody>
      </p:sp>
      <p:sp>
        <p:nvSpPr>
          <p:cNvPr id="17411" name="Rectangle 3"/>
          <p:cNvSpPr>
            <a:spLocks noGrp="1" noChangeArrowheads="1"/>
          </p:cNvSpPr>
          <p:nvPr>
            <p:ph type="body" idx="1"/>
          </p:nvPr>
        </p:nvSpPr>
        <p:spPr>
          <a:xfrm>
            <a:off x="762000" y="2438400"/>
            <a:ext cx="7958138" cy="2362200"/>
          </a:xfrm>
        </p:spPr>
        <p:txBody>
          <a:bodyPr/>
          <a:lstStyle/>
          <a:p>
            <a:pPr eaLnBrk="1" hangingPunct="1"/>
            <a:r>
              <a:rPr lang="en-US" sz="3600" smtClean="0"/>
              <a:t>What does strlen () return if applies to the following string? Why?</a:t>
            </a:r>
          </a:p>
          <a:p>
            <a:pPr lvl="1" eaLnBrk="1" hangingPunct="1">
              <a:buFont typeface="Wingdings" pitchFamily="2" charset="2"/>
              <a:buNone/>
            </a:pPr>
            <a:r>
              <a:rPr lang="en-US" sz="3200" smtClean="0">
                <a:solidFill>
                  <a:schemeClr val="folHlink"/>
                </a:solidFill>
              </a:rPr>
              <a:t>“hello everybody\0  my name is dr. Evil.”</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882650" y="228600"/>
            <a:ext cx="7378700" cy="685800"/>
          </a:xfrm>
        </p:spPr>
        <p:txBody>
          <a:bodyPr/>
          <a:lstStyle/>
          <a:p>
            <a:pPr eaLnBrk="1" hangingPunct="1"/>
            <a:r>
              <a:rPr lang="en-US" smtClean="0"/>
              <a:t>Operators</a:t>
            </a:r>
          </a:p>
        </p:txBody>
      </p:sp>
      <p:sp>
        <p:nvSpPr>
          <p:cNvPr id="3" name="Content Placeholder 2"/>
          <p:cNvSpPr>
            <a:spLocks noGrp="1"/>
          </p:cNvSpPr>
          <p:nvPr>
            <p:ph idx="4294967295"/>
          </p:nvPr>
        </p:nvSpPr>
        <p:spPr>
          <a:xfrm>
            <a:off x="152400" y="1066800"/>
            <a:ext cx="8839200" cy="5638800"/>
          </a:xfrm>
        </p:spPr>
        <p:txBody>
          <a:bodyPr/>
          <a:lstStyle/>
          <a:p>
            <a:pPr eaLnBrk="1" hangingPunct="1">
              <a:defRPr/>
            </a:pPr>
            <a:r>
              <a:rPr lang="en-US" sz="1800" dirty="0" smtClean="0">
                <a:cs typeface="Courier New" pitchFamily="49" charset="0"/>
              </a:rPr>
              <a:t>Arithmetic  </a:t>
            </a:r>
            <a:br>
              <a:rPr lang="en-US" sz="1800" dirty="0" smtClean="0">
                <a:cs typeface="Courier New" pitchFamily="49" charset="0"/>
              </a:rPr>
            </a:br>
            <a:r>
              <a:rPr lang="en-US" sz="1800" dirty="0" smtClean="0">
                <a:cs typeface="Courier New" pitchFamily="49" charset="0"/>
              </a:rPr>
              <a:t>	addition 		</a:t>
            </a:r>
            <a:r>
              <a:rPr lang="en-US" sz="1800" b="1" dirty="0" smtClean="0">
                <a:latin typeface="Courier New" pitchFamily="49" charset="0"/>
                <a:cs typeface="Courier New" pitchFamily="49" charset="0"/>
              </a:rPr>
              <a:t>+</a:t>
            </a:r>
            <a:br>
              <a:rPr lang="en-US" sz="1800" b="1" dirty="0" smtClean="0">
                <a:latin typeface="Courier New" pitchFamily="49" charset="0"/>
                <a:cs typeface="Courier New" pitchFamily="49" charset="0"/>
              </a:rPr>
            </a:br>
            <a:r>
              <a:rPr lang="en-US" sz="1800" b="1" dirty="0" smtClean="0">
                <a:latin typeface="Courier New" pitchFamily="49" charset="0"/>
                <a:cs typeface="Courier New" pitchFamily="49" charset="0"/>
              </a:rPr>
              <a:t>	</a:t>
            </a:r>
            <a:r>
              <a:rPr lang="en-US" sz="1800" dirty="0" smtClean="0">
                <a:latin typeface="+mj-lt"/>
                <a:cs typeface="Courier New" pitchFamily="49" charset="0"/>
              </a:rPr>
              <a:t>subtraction</a:t>
            </a:r>
            <a:r>
              <a:rPr lang="en-US" sz="1800" b="1" dirty="0" smtClean="0">
                <a:latin typeface="Courier New" pitchFamily="49" charset="0"/>
                <a:cs typeface="Courier New" pitchFamily="49" charset="0"/>
              </a:rPr>
              <a:t>	-</a:t>
            </a:r>
            <a:br>
              <a:rPr lang="en-US" sz="1800" b="1" dirty="0" smtClean="0">
                <a:latin typeface="Courier New" pitchFamily="49" charset="0"/>
                <a:cs typeface="Courier New" pitchFamily="49" charset="0"/>
              </a:rPr>
            </a:br>
            <a:r>
              <a:rPr lang="en-US" sz="1800" b="1" dirty="0" smtClean="0">
                <a:latin typeface="Courier New" pitchFamily="49" charset="0"/>
                <a:cs typeface="Courier New" pitchFamily="49" charset="0"/>
              </a:rPr>
              <a:t>	</a:t>
            </a:r>
            <a:r>
              <a:rPr lang="en-US" sz="1800" dirty="0" smtClean="0">
                <a:cs typeface="Courier New" pitchFamily="49" charset="0"/>
              </a:rPr>
              <a:t>multiplication</a:t>
            </a:r>
            <a:r>
              <a:rPr lang="en-US" sz="1800" b="1" dirty="0" smtClean="0">
                <a:latin typeface="Courier New" pitchFamily="49" charset="0"/>
                <a:cs typeface="Courier New" pitchFamily="49" charset="0"/>
              </a:rPr>
              <a:t>	*</a:t>
            </a:r>
            <a:br>
              <a:rPr lang="en-US" sz="1800" b="1" dirty="0" smtClean="0">
                <a:latin typeface="Courier New" pitchFamily="49" charset="0"/>
                <a:cs typeface="Courier New" pitchFamily="49" charset="0"/>
              </a:rPr>
            </a:br>
            <a:r>
              <a:rPr lang="en-US" sz="1800" b="1" dirty="0" smtClean="0">
                <a:latin typeface="Courier New" pitchFamily="49" charset="0"/>
                <a:cs typeface="Courier New" pitchFamily="49" charset="0"/>
              </a:rPr>
              <a:t>	</a:t>
            </a:r>
            <a:r>
              <a:rPr lang="en-US" sz="1800" dirty="0" smtClean="0">
                <a:cs typeface="Courier New" pitchFamily="49" charset="0"/>
              </a:rPr>
              <a:t>division</a:t>
            </a:r>
            <a:r>
              <a:rPr lang="en-US" sz="1800" b="1" dirty="0" smtClean="0">
                <a:latin typeface="Courier New" pitchFamily="49" charset="0"/>
                <a:cs typeface="Courier New" pitchFamily="49" charset="0"/>
              </a:rPr>
              <a:t>		/</a:t>
            </a:r>
            <a:br>
              <a:rPr lang="en-US" sz="1800" b="1" dirty="0" smtClean="0">
                <a:latin typeface="Courier New" pitchFamily="49" charset="0"/>
                <a:cs typeface="Courier New" pitchFamily="49" charset="0"/>
              </a:rPr>
            </a:br>
            <a:r>
              <a:rPr lang="en-US" sz="1800" b="1" dirty="0" smtClean="0">
                <a:latin typeface="Courier New" pitchFamily="49" charset="0"/>
                <a:cs typeface="Courier New" pitchFamily="49" charset="0"/>
              </a:rPr>
              <a:t>	</a:t>
            </a:r>
            <a:r>
              <a:rPr lang="en-US" sz="1800" dirty="0" smtClean="0">
                <a:cs typeface="Courier New" pitchFamily="49" charset="0"/>
              </a:rPr>
              <a:t>modulus</a:t>
            </a:r>
            <a:r>
              <a:rPr lang="en-US" sz="1800" b="1" dirty="0" smtClean="0">
                <a:latin typeface="Courier New" pitchFamily="49" charset="0"/>
                <a:cs typeface="Courier New" pitchFamily="49" charset="0"/>
              </a:rPr>
              <a:t>		%</a:t>
            </a:r>
            <a:br>
              <a:rPr lang="en-US" sz="1800" b="1" dirty="0" smtClean="0">
                <a:latin typeface="Courier New" pitchFamily="49" charset="0"/>
                <a:cs typeface="Courier New" pitchFamily="49" charset="0"/>
              </a:rPr>
            </a:br>
            <a:r>
              <a:rPr lang="en-US" sz="1800" b="1" dirty="0" smtClean="0">
                <a:latin typeface="Courier New" pitchFamily="49" charset="0"/>
                <a:cs typeface="Courier New" pitchFamily="49" charset="0"/>
              </a:rPr>
              <a:t/>
            </a:r>
            <a:br>
              <a:rPr lang="en-US" sz="1800" b="1" dirty="0" smtClean="0">
                <a:latin typeface="Courier New" pitchFamily="49" charset="0"/>
                <a:cs typeface="Courier New" pitchFamily="49" charset="0"/>
              </a:rPr>
            </a:br>
            <a:r>
              <a:rPr lang="en-US" sz="1800" dirty="0" smtClean="0">
                <a:cs typeface="Courier New" pitchFamily="49" charset="0"/>
              </a:rPr>
              <a:t>integer addition is not the same as floating point, be careful with types </a:t>
            </a:r>
            <a:br>
              <a:rPr lang="en-US" sz="1800" dirty="0" smtClean="0">
                <a:cs typeface="Courier New" pitchFamily="49" charset="0"/>
              </a:rPr>
            </a:br>
            <a:endParaRPr lang="en-US" sz="1800" dirty="0" smtClean="0">
              <a:cs typeface="Courier New" pitchFamily="49" charset="0"/>
            </a:endParaRPr>
          </a:p>
          <a:p>
            <a:pPr eaLnBrk="1" hangingPunct="1">
              <a:defRPr/>
            </a:pPr>
            <a:r>
              <a:rPr lang="en-US" sz="1800" dirty="0" smtClean="0">
                <a:cs typeface="Courier New" pitchFamily="49" charset="0"/>
              </a:rPr>
              <a:t>Assignment		</a:t>
            </a:r>
            <a:r>
              <a:rPr lang="en-US" sz="1800" b="1" dirty="0" smtClean="0">
                <a:latin typeface="Courier New" pitchFamily="49" charset="0"/>
                <a:cs typeface="Courier New" pitchFamily="49" charset="0"/>
              </a:rPr>
              <a:t>=</a:t>
            </a:r>
            <a:br>
              <a:rPr lang="en-US" sz="1800" b="1" dirty="0" smtClean="0">
                <a:latin typeface="Courier New" pitchFamily="49" charset="0"/>
                <a:cs typeface="Courier New" pitchFamily="49" charset="0"/>
              </a:rPr>
            </a:br>
            <a:r>
              <a:rPr lang="en-US" sz="1800" b="1" dirty="0" smtClean="0">
                <a:latin typeface="Courier New" pitchFamily="49" charset="0"/>
                <a:cs typeface="Courier New" pitchFamily="49" charset="0"/>
              </a:rPr>
              <a:t>	</a:t>
            </a:r>
            <a:r>
              <a:rPr lang="en-US" sz="1800" dirty="0" err="1" smtClean="0">
                <a:latin typeface="Courier New" pitchFamily="49" charset="0"/>
                <a:cs typeface="Courier New" pitchFamily="49" charset="0"/>
              </a:rPr>
              <a:t>eg</a:t>
            </a:r>
            <a:r>
              <a:rPr lang="en-US" sz="1800" dirty="0" smtClean="0">
                <a:latin typeface="Courier New" pitchFamily="49" charset="0"/>
                <a:cs typeface="Courier New" pitchFamily="49" charset="0"/>
              </a:rPr>
              <a:t>. Number = 23;</a:t>
            </a:r>
          </a:p>
          <a:p>
            <a:pPr eaLnBrk="1" hangingPunct="1">
              <a:defRPr/>
            </a:pPr>
            <a:r>
              <a:rPr lang="en-US" sz="1800" dirty="0" smtClean="0">
                <a:cs typeface="Courier New" pitchFamily="49" charset="0"/>
              </a:rPr>
              <a:t>Augmented assignment  </a:t>
            </a:r>
            <a:br>
              <a:rPr lang="en-US" sz="1800" dirty="0" smtClean="0">
                <a:cs typeface="Courier New" pitchFamily="49" charset="0"/>
              </a:rPr>
            </a:br>
            <a:r>
              <a:rPr lang="en-US" sz="1800" dirty="0" smtClean="0">
                <a:cs typeface="Courier New" pitchFamily="49" charset="0"/>
              </a:rPr>
              <a:t>	</a:t>
            </a:r>
            <a:r>
              <a:rPr lang="en-US" sz="1800" b="1" dirty="0" smtClean="0">
                <a:latin typeface="Courier New" pitchFamily="49" charset="0"/>
                <a:cs typeface="Courier New" pitchFamily="49" charset="0"/>
              </a:rPr>
              <a:t>+=  -=  *=  /=  %=  &amp;=  |=  ^=  &lt;&lt;=  &gt;&gt;=</a:t>
            </a:r>
            <a:br>
              <a:rPr lang="en-US" sz="1800" b="1" dirty="0" smtClean="0">
                <a:latin typeface="Courier New" pitchFamily="49" charset="0"/>
                <a:cs typeface="Courier New" pitchFamily="49" charset="0"/>
              </a:rPr>
            </a:br>
            <a:r>
              <a:rPr lang="en-US" sz="1800" dirty="0" err="1" smtClean="0">
                <a:cs typeface="Courier New" pitchFamily="49" charset="0"/>
              </a:rPr>
              <a:t>eg</a:t>
            </a:r>
            <a:r>
              <a:rPr lang="en-US" sz="1800" dirty="0" smtClean="0">
                <a:cs typeface="Courier New" pitchFamily="49" charset="0"/>
              </a:rPr>
              <a:t>.</a:t>
            </a:r>
            <a:r>
              <a:rPr lang="en-US" sz="1800" dirty="0" smtClean="0">
                <a:latin typeface="Courier New" pitchFamily="49" charset="0"/>
                <a:cs typeface="Courier New" pitchFamily="49" charset="0"/>
              </a:rPr>
              <a:t> </a:t>
            </a:r>
            <a:br>
              <a:rPr lang="en-US" sz="1800" dirty="0" smtClean="0">
                <a:latin typeface="Courier New" pitchFamily="49" charset="0"/>
                <a:cs typeface="Courier New" pitchFamily="49" charset="0"/>
              </a:rPr>
            </a:br>
            <a:r>
              <a:rPr lang="en-US" sz="1800" dirty="0" smtClean="0">
                <a:latin typeface="Courier New" pitchFamily="49" charset="0"/>
                <a:cs typeface="Courier New" pitchFamily="49" charset="0"/>
              </a:rPr>
              <a:t>	Number += 5;</a:t>
            </a:r>
            <a:br>
              <a:rPr lang="en-US" sz="1800" dirty="0" smtClean="0">
                <a:latin typeface="Courier New" pitchFamily="49" charset="0"/>
                <a:cs typeface="Courier New" pitchFamily="49" charset="0"/>
              </a:rPr>
            </a:br>
            <a:r>
              <a:rPr lang="en-US" sz="1800" dirty="0" smtClean="0">
                <a:cs typeface="Courier New" pitchFamily="49" charset="0"/>
              </a:rPr>
              <a:t>is equivalent to </a:t>
            </a:r>
            <a:br>
              <a:rPr lang="en-US" sz="1800" dirty="0" smtClean="0">
                <a:cs typeface="Courier New" pitchFamily="49" charset="0"/>
              </a:rPr>
            </a:br>
            <a:r>
              <a:rPr lang="en-US" sz="1800" dirty="0" smtClean="0">
                <a:cs typeface="Courier New" pitchFamily="49" charset="0"/>
              </a:rPr>
              <a:t>	</a:t>
            </a:r>
            <a:r>
              <a:rPr lang="en-US" sz="1800" dirty="0" smtClean="0">
                <a:latin typeface="Courier New" pitchFamily="49" charset="0"/>
                <a:cs typeface="Courier New" pitchFamily="49" charset="0"/>
              </a:rPr>
              <a:t>Number = Number + 5;</a:t>
            </a:r>
            <a:endParaRPr lang="en-US" sz="1800" b="1" dirty="0" smtClean="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882650" y="228600"/>
            <a:ext cx="7378700" cy="685800"/>
          </a:xfrm>
        </p:spPr>
        <p:txBody>
          <a:bodyPr/>
          <a:lstStyle/>
          <a:p>
            <a:pPr eaLnBrk="1" hangingPunct="1"/>
            <a:r>
              <a:rPr lang="en-US" smtClean="0"/>
              <a:t>Operators</a:t>
            </a:r>
          </a:p>
        </p:txBody>
      </p:sp>
      <p:sp>
        <p:nvSpPr>
          <p:cNvPr id="19459" name="Content Placeholder 2"/>
          <p:cNvSpPr>
            <a:spLocks noGrp="1"/>
          </p:cNvSpPr>
          <p:nvPr>
            <p:ph idx="4294967295"/>
          </p:nvPr>
        </p:nvSpPr>
        <p:spPr>
          <a:xfrm>
            <a:off x="152400" y="838200"/>
            <a:ext cx="8839200" cy="5867400"/>
          </a:xfrm>
        </p:spPr>
        <p:txBody>
          <a:bodyPr/>
          <a:lstStyle/>
          <a:p>
            <a:pPr eaLnBrk="1" hangingPunct="1"/>
            <a:r>
              <a:rPr lang="en-US" sz="1800" smtClean="0">
                <a:cs typeface="Courier New" pitchFamily="49" charset="0"/>
              </a:rPr>
              <a:t>bitwise logic  </a:t>
            </a:r>
            <a:br>
              <a:rPr lang="en-US" sz="1800" smtClean="0">
                <a:cs typeface="Courier New" pitchFamily="49" charset="0"/>
              </a:rPr>
            </a:br>
            <a:r>
              <a:rPr lang="en-US" sz="1800" smtClean="0">
                <a:cs typeface="Courier New" pitchFamily="49" charset="0"/>
              </a:rPr>
              <a:t>	NOT	</a:t>
            </a:r>
            <a:r>
              <a:rPr lang="en-US" sz="1800" b="1" smtClean="0">
                <a:latin typeface="Courier New" pitchFamily="49" charset="0"/>
                <a:cs typeface="Courier New" pitchFamily="49" charset="0"/>
              </a:rPr>
              <a:t>~</a:t>
            </a:r>
            <a:br>
              <a:rPr lang="en-US" sz="1800" b="1" smtClean="0">
                <a:latin typeface="Courier New" pitchFamily="49" charset="0"/>
                <a:cs typeface="Courier New" pitchFamily="49" charset="0"/>
              </a:rPr>
            </a:br>
            <a:r>
              <a:rPr lang="en-US" sz="1800" b="1" smtClean="0">
                <a:latin typeface="Courier New" pitchFamily="49" charset="0"/>
                <a:cs typeface="Courier New" pitchFamily="49" charset="0"/>
              </a:rPr>
              <a:t>	</a:t>
            </a:r>
            <a:r>
              <a:rPr lang="en-US" sz="1800" smtClean="0">
                <a:cs typeface="Courier New" pitchFamily="49" charset="0"/>
              </a:rPr>
              <a:t>AND</a:t>
            </a:r>
            <a:r>
              <a:rPr lang="en-US" sz="1800" b="1" smtClean="0">
                <a:latin typeface="Courier New" pitchFamily="49" charset="0"/>
                <a:cs typeface="Courier New" pitchFamily="49" charset="0"/>
              </a:rPr>
              <a:t>	&amp;</a:t>
            </a:r>
            <a:br>
              <a:rPr lang="en-US" sz="1800" b="1" smtClean="0">
                <a:latin typeface="Courier New" pitchFamily="49" charset="0"/>
                <a:cs typeface="Courier New" pitchFamily="49" charset="0"/>
              </a:rPr>
            </a:br>
            <a:r>
              <a:rPr lang="en-US" sz="1800" b="1" smtClean="0">
                <a:latin typeface="Courier New" pitchFamily="49" charset="0"/>
                <a:cs typeface="Courier New" pitchFamily="49" charset="0"/>
              </a:rPr>
              <a:t>	</a:t>
            </a:r>
            <a:r>
              <a:rPr lang="en-US" sz="1800" smtClean="0">
                <a:cs typeface="Courier New" pitchFamily="49" charset="0"/>
              </a:rPr>
              <a:t>OR</a:t>
            </a:r>
            <a:r>
              <a:rPr lang="en-US" sz="1800" b="1" smtClean="0">
                <a:latin typeface="Courier New" pitchFamily="49" charset="0"/>
                <a:cs typeface="Courier New" pitchFamily="49" charset="0"/>
              </a:rPr>
              <a:t>	|</a:t>
            </a:r>
            <a:br>
              <a:rPr lang="en-US" sz="1800" b="1" smtClean="0">
                <a:latin typeface="Courier New" pitchFamily="49" charset="0"/>
                <a:cs typeface="Courier New" pitchFamily="49" charset="0"/>
              </a:rPr>
            </a:br>
            <a:r>
              <a:rPr lang="en-US" sz="1800" b="1" smtClean="0">
                <a:latin typeface="Courier New" pitchFamily="49" charset="0"/>
                <a:cs typeface="Courier New" pitchFamily="49" charset="0"/>
              </a:rPr>
              <a:t>	</a:t>
            </a:r>
            <a:r>
              <a:rPr lang="en-US" sz="1800" smtClean="0">
                <a:cs typeface="Courier New" pitchFamily="49" charset="0"/>
              </a:rPr>
              <a:t>XOR</a:t>
            </a:r>
            <a:r>
              <a:rPr lang="en-US" sz="1800" b="1" smtClean="0">
                <a:latin typeface="Courier New" pitchFamily="49" charset="0"/>
                <a:cs typeface="Courier New" pitchFamily="49" charset="0"/>
              </a:rPr>
              <a:t>	^</a:t>
            </a:r>
          </a:p>
          <a:p>
            <a:pPr eaLnBrk="1" hangingPunct="1"/>
            <a:r>
              <a:rPr lang="en-US" sz="1800" smtClean="0">
                <a:cs typeface="Courier New" pitchFamily="49" charset="0"/>
              </a:rPr>
              <a:t>bitwise shifts  </a:t>
            </a:r>
            <a:br>
              <a:rPr lang="en-US" sz="1800" smtClean="0">
                <a:cs typeface="Courier New" pitchFamily="49" charset="0"/>
              </a:rPr>
            </a:br>
            <a:r>
              <a:rPr lang="en-US" sz="1800" smtClean="0">
                <a:cs typeface="Courier New" pitchFamily="49" charset="0"/>
              </a:rPr>
              <a:t>	shift left 		</a:t>
            </a:r>
            <a:r>
              <a:rPr lang="en-US" sz="1800" b="1" smtClean="0">
                <a:latin typeface="Courier New" pitchFamily="49" charset="0"/>
                <a:cs typeface="Courier New" pitchFamily="49" charset="0"/>
              </a:rPr>
              <a:t>&lt;&lt;  </a:t>
            </a:r>
            <a:br>
              <a:rPr lang="en-US" sz="1800" b="1" smtClean="0">
                <a:latin typeface="Courier New" pitchFamily="49" charset="0"/>
                <a:cs typeface="Courier New" pitchFamily="49" charset="0"/>
              </a:rPr>
            </a:br>
            <a:r>
              <a:rPr lang="en-US" sz="1800" b="1" smtClean="0">
                <a:latin typeface="Courier New" pitchFamily="49" charset="0"/>
                <a:cs typeface="Courier New" pitchFamily="49" charset="0"/>
              </a:rPr>
              <a:t>	</a:t>
            </a:r>
            <a:r>
              <a:rPr lang="en-US" sz="1800" smtClean="0">
                <a:cs typeface="Courier New" pitchFamily="49" charset="0"/>
              </a:rPr>
              <a:t>shift</a:t>
            </a:r>
            <a:r>
              <a:rPr lang="en-US" sz="1800" b="1" smtClean="0">
                <a:latin typeface="Courier New" pitchFamily="49" charset="0"/>
                <a:cs typeface="Courier New" pitchFamily="49" charset="0"/>
              </a:rPr>
              <a:t> </a:t>
            </a:r>
            <a:r>
              <a:rPr lang="en-US" sz="1800" smtClean="0">
                <a:cs typeface="Courier New" pitchFamily="49" charset="0"/>
              </a:rPr>
              <a:t>right</a:t>
            </a:r>
            <a:r>
              <a:rPr lang="en-US" sz="1800" b="1" smtClean="0">
                <a:latin typeface="Courier New" pitchFamily="49" charset="0"/>
                <a:cs typeface="Courier New" pitchFamily="49" charset="0"/>
              </a:rPr>
              <a:t>	&gt;&gt;</a:t>
            </a:r>
          </a:p>
          <a:p>
            <a:pPr eaLnBrk="1" hangingPunct="1"/>
            <a:r>
              <a:rPr lang="en-US" sz="1800" smtClean="0">
                <a:cs typeface="Courier New" pitchFamily="49" charset="0"/>
              </a:rPr>
              <a:t>boolean logic  </a:t>
            </a:r>
            <a:br>
              <a:rPr lang="en-US" sz="1800" smtClean="0">
                <a:cs typeface="Courier New" pitchFamily="49" charset="0"/>
              </a:rPr>
            </a:br>
            <a:r>
              <a:rPr lang="en-US" sz="1800" smtClean="0">
                <a:cs typeface="Courier New" pitchFamily="49" charset="0"/>
              </a:rPr>
              <a:t>	Not	</a:t>
            </a:r>
            <a:r>
              <a:rPr lang="en-US" sz="1800" b="1" smtClean="0">
                <a:latin typeface="Courier New" pitchFamily="49" charset="0"/>
                <a:cs typeface="Courier New" pitchFamily="49" charset="0"/>
              </a:rPr>
              <a:t>!</a:t>
            </a:r>
            <a:br>
              <a:rPr lang="en-US" sz="1800" b="1" smtClean="0">
                <a:latin typeface="Courier New" pitchFamily="49" charset="0"/>
                <a:cs typeface="Courier New" pitchFamily="49" charset="0"/>
              </a:rPr>
            </a:br>
            <a:r>
              <a:rPr lang="en-US" sz="1800" b="1" smtClean="0">
                <a:latin typeface="Courier New" pitchFamily="49" charset="0"/>
                <a:cs typeface="Courier New" pitchFamily="49" charset="0"/>
              </a:rPr>
              <a:t>	</a:t>
            </a:r>
            <a:r>
              <a:rPr lang="en-US" sz="1800" smtClean="0">
                <a:cs typeface="Courier New" pitchFamily="49" charset="0"/>
              </a:rPr>
              <a:t>And</a:t>
            </a:r>
            <a:r>
              <a:rPr lang="en-US" sz="1800" b="1" smtClean="0">
                <a:latin typeface="Courier New" pitchFamily="49" charset="0"/>
                <a:cs typeface="Courier New" pitchFamily="49" charset="0"/>
              </a:rPr>
              <a:t>	&amp;&amp;</a:t>
            </a:r>
            <a:br>
              <a:rPr lang="en-US" sz="1800" b="1" smtClean="0">
                <a:latin typeface="Courier New" pitchFamily="49" charset="0"/>
                <a:cs typeface="Courier New" pitchFamily="49" charset="0"/>
              </a:rPr>
            </a:br>
            <a:r>
              <a:rPr lang="en-US" sz="1800" b="1" smtClean="0">
                <a:latin typeface="Courier New" pitchFamily="49" charset="0"/>
                <a:cs typeface="Courier New" pitchFamily="49" charset="0"/>
              </a:rPr>
              <a:t>	</a:t>
            </a:r>
            <a:r>
              <a:rPr lang="en-US" sz="1800" smtClean="0">
                <a:cs typeface="Courier New" pitchFamily="49" charset="0"/>
              </a:rPr>
              <a:t>Or	</a:t>
            </a:r>
            <a:r>
              <a:rPr lang="en-US" sz="1800" b="1" smtClean="0">
                <a:latin typeface="Courier New" pitchFamily="49" charset="0"/>
                <a:cs typeface="Courier New" pitchFamily="49" charset="0"/>
              </a:rPr>
              <a:t>||</a:t>
            </a:r>
            <a:br>
              <a:rPr lang="en-US" sz="1800" b="1" smtClean="0">
                <a:latin typeface="Courier New" pitchFamily="49" charset="0"/>
                <a:cs typeface="Courier New" pitchFamily="49" charset="0"/>
              </a:rPr>
            </a:br>
            <a:r>
              <a:rPr lang="en-US" sz="1800" smtClean="0">
                <a:cs typeface="Courier New" pitchFamily="49" charset="0"/>
              </a:rPr>
              <a:t/>
            </a:r>
            <a:br>
              <a:rPr lang="en-US" sz="1800" smtClean="0">
                <a:cs typeface="Courier New" pitchFamily="49" charset="0"/>
              </a:rPr>
            </a:br>
            <a:r>
              <a:rPr lang="en-US" sz="1800" smtClean="0">
                <a:cs typeface="Courier New" pitchFamily="49" charset="0"/>
              </a:rPr>
              <a:t>Example:</a:t>
            </a:r>
            <a:br>
              <a:rPr lang="en-US" sz="1800" smtClean="0">
                <a:cs typeface="Courier New" pitchFamily="49" charset="0"/>
              </a:rPr>
            </a:br>
            <a:r>
              <a:rPr lang="en-US" sz="1800" smtClean="0">
                <a:cs typeface="Courier New" pitchFamily="49" charset="0"/>
              </a:rPr>
              <a:t>	</a:t>
            </a:r>
            <a:r>
              <a:rPr lang="en-US" sz="1800" smtClean="0">
                <a:latin typeface="Courier New" pitchFamily="49" charset="0"/>
                <a:cs typeface="Courier New" pitchFamily="49" charset="0"/>
              </a:rPr>
              <a:t>int num1 = 1, num2 = 2, result;</a:t>
            </a:r>
            <a:br>
              <a:rPr lang="en-US" sz="1800" smtClean="0">
                <a:latin typeface="Courier New" pitchFamily="49" charset="0"/>
                <a:cs typeface="Courier New" pitchFamily="49" charset="0"/>
              </a:rPr>
            </a:br>
            <a:r>
              <a:rPr lang="en-US" sz="1800" smtClean="0">
                <a:latin typeface="Courier New" pitchFamily="49" charset="0"/>
                <a:cs typeface="Courier New" pitchFamily="49" charset="0"/>
              </a:rPr>
              <a:t/>
            </a:r>
            <a:br>
              <a:rPr lang="en-US" sz="1800" smtClean="0">
                <a:latin typeface="Courier New" pitchFamily="49" charset="0"/>
                <a:cs typeface="Courier New" pitchFamily="49" charset="0"/>
              </a:rPr>
            </a:br>
            <a:r>
              <a:rPr lang="en-US" sz="1800" smtClean="0">
                <a:latin typeface="Courier New" pitchFamily="49" charset="0"/>
                <a:cs typeface="Courier New" pitchFamily="49" charset="0"/>
              </a:rPr>
              <a:t>	result = num1 &amp;&amp; num2; // result = 1</a:t>
            </a:r>
            <a:br>
              <a:rPr lang="en-US" sz="1800" smtClean="0">
                <a:latin typeface="Courier New" pitchFamily="49" charset="0"/>
                <a:cs typeface="Courier New" pitchFamily="49" charset="0"/>
              </a:rPr>
            </a:br>
            <a:r>
              <a:rPr lang="en-US" sz="1800" smtClean="0">
                <a:latin typeface="Courier New" pitchFamily="49" charset="0"/>
                <a:cs typeface="Courier New" pitchFamily="49" charset="0"/>
              </a:rPr>
              <a:t>	result = num1 &amp; num2;  // result = 3</a:t>
            </a:r>
            <a:br>
              <a:rPr lang="en-US" sz="1800" smtClean="0">
                <a:latin typeface="Courier New" pitchFamily="49" charset="0"/>
                <a:cs typeface="Courier New" pitchFamily="49" charset="0"/>
              </a:rPr>
            </a:br>
            <a:r>
              <a:rPr lang="en-US" sz="1800" smtClean="0">
                <a:latin typeface="Courier New" pitchFamily="49" charset="0"/>
                <a:cs typeface="Courier New" pitchFamily="49" charset="0"/>
              </a:rPr>
              <a:t/>
            </a:r>
            <a:br>
              <a:rPr lang="en-US" sz="1800" smtClean="0">
                <a:latin typeface="Courier New" pitchFamily="49" charset="0"/>
                <a:cs typeface="Courier New" pitchFamily="49" charset="0"/>
              </a:rPr>
            </a:br>
            <a:r>
              <a:rPr lang="en-US" sz="1800" smtClean="0">
                <a:cs typeface="Courier New" pitchFamily="49" charset="0"/>
              </a:rPr>
              <a:t>Note: there is no boolean type, non-zero is considered logically true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882650" y="228600"/>
            <a:ext cx="7378700" cy="685800"/>
          </a:xfrm>
        </p:spPr>
        <p:txBody>
          <a:bodyPr/>
          <a:lstStyle/>
          <a:p>
            <a:pPr eaLnBrk="1" hangingPunct="1"/>
            <a:r>
              <a:rPr lang="en-US" smtClean="0"/>
              <a:t>Operators</a:t>
            </a:r>
          </a:p>
        </p:txBody>
      </p:sp>
      <p:sp>
        <p:nvSpPr>
          <p:cNvPr id="20483" name="Content Placeholder 2"/>
          <p:cNvSpPr>
            <a:spLocks noGrp="1"/>
          </p:cNvSpPr>
          <p:nvPr>
            <p:ph idx="4294967295"/>
          </p:nvPr>
        </p:nvSpPr>
        <p:spPr>
          <a:xfrm>
            <a:off x="152400" y="1066800"/>
            <a:ext cx="8839200" cy="5638800"/>
          </a:xfrm>
        </p:spPr>
        <p:txBody>
          <a:bodyPr/>
          <a:lstStyle/>
          <a:p>
            <a:pPr eaLnBrk="1" hangingPunct="1"/>
            <a:r>
              <a:rPr lang="en-US" sz="1800" smtClean="0">
                <a:cs typeface="Courier New" pitchFamily="49" charset="0"/>
              </a:rPr>
              <a:t>equality testing  </a:t>
            </a:r>
            <a:br>
              <a:rPr lang="en-US" sz="1800" smtClean="0">
                <a:cs typeface="Courier New" pitchFamily="49" charset="0"/>
              </a:rPr>
            </a:br>
            <a:r>
              <a:rPr lang="en-US" sz="1800" smtClean="0">
                <a:cs typeface="Courier New" pitchFamily="49" charset="0"/>
              </a:rPr>
              <a:t>	Equal to		</a:t>
            </a:r>
            <a:r>
              <a:rPr lang="en-US" sz="1800" b="1" smtClean="0">
                <a:latin typeface="Courier New" pitchFamily="49" charset="0"/>
                <a:cs typeface="Courier New" pitchFamily="49" charset="0"/>
              </a:rPr>
              <a:t>==  </a:t>
            </a:r>
            <a:br>
              <a:rPr lang="en-US" sz="1800" b="1" smtClean="0">
                <a:latin typeface="Courier New" pitchFamily="49" charset="0"/>
                <a:cs typeface="Courier New" pitchFamily="49" charset="0"/>
              </a:rPr>
            </a:br>
            <a:r>
              <a:rPr lang="en-US" sz="1800" b="1" smtClean="0">
                <a:latin typeface="Courier New" pitchFamily="49" charset="0"/>
                <a:cs typeface="Courier New" pitchFamily="49" charset="0"/>
              </a:rPr>
              <a:t>	</a:t>
            </a:r>
            <a:r>
              <a:rPr lang="en-US" sz="1800" smtClean="0">
                <a:cs typeface="Courier New" pitchFamily="49" charset="0"/>
              </a:rPr>
              <a:t>Not equal to</a:t>
            </a:r>
            <a:r>
              <a:rPr lang="en-US" sz="1800" b="1" smtClean="0">
                <a:latin typeface="Courier New" pitchFamily="49" charset="0"/>
                <a:cs typeface="Courier New" pitchFamily="49" charset="0"/>
              </a:rPr>
              <a:t>	!=</a:t>
            </a:r>
          </a:p>
          <a:p>
            <a:pPr eaLnBrk="1" hangingPunct="1"/>
            <a:r>
              <a:rPr lang="en-US" sz="1800" smtClean="0">
                <a:cs typeface="Courier New" pitchFamily="49" charset="0"/>
              </a:rPr>
              <a:t>order relations  </a:t>
            </a:r>
            <a:r>
              <a:rPr lang="en-US" sz="1800" b="1" smtClean="0">
                <a:latin typeface="Courier New" pitchFamily="49" charset="0"/>
                <a:cs typeface="Courier New" pitchFamily="49" charset="0"/>
              </a:rPr>
              <a:t>&lt;  &lt;=  &gt;  &gt;=</a:t>
            </a:r>
          </a:p>
          <a:p>
            <a:pPr eaLnBrk="1" hangingPunct="1"/>
            <a:r>
              <a:rPr lang="en-US" sz="1800" smtClean="0">
                <a:cs typeface="Courier New" pitchFamily="49" charset="0"/>
              </a:rPr>
              <a:t>conditional evaluation 	(</a:t>
            </a:r>
            <a:r>
              <a:rPr lang="en-US" sz="1800" smtClean="0">
                <a:latin typeface="Courier New" pitchFamily="49" charset="0"/>
                <a:cs typeface="Courier New" pitchFamily="49" charset="0"/>
              </a:rPr>
              <a:t>expr) </a:t>
            </a:r>
            <a:r>
              <a:rPr lang="en-US" sz="1800" b="1" smtClean="0">
                <a:latin typeface="Courier New" pitchFamily="49" charset="0"/>
                <a:cs typeface="Courier New" pitchFamily="49" charset="0"/>
              </a:rPr>
              <a:t>?</a:t>
            </a:r>
            <a:r>
              <a:rPr lang="en-US" sz="1800" smtClean="0">
                <a:latin typeface="Courier New" pitchFamily="49" charset="0"/>
                <a:cs typeface="Courier New" pitchFamily="49" charset="0"/>
              </a:rPr>
              <a:t> … result1 </a:t>
            </a:r>
            <a:r>
              <a:rPr lang="en-US" sz="1800" b="1" smtClean="0">
                <a:latin typeface="Courier New" pitchFamily="49" charset="0"/>
                <a:cs typeface="Courier New" pitchFamily="49" charset="0"/>
              </a:rPr>
              <a:t>:</a:t>
            </a:r>
            <a:r>
              <a:rPr lang="en-US" sz="1800" smtClean="0">
                <a:latin typeface="Courier New" pitchFamily="49" charset="0"/>
                <a:cs typeface="Courier New" pitchFamily="49" charset="0"/>
              </a:rPr>
              <a:t> result2;</a:t>
            </a:r>
            <a:br>
              <a:rPr lang="en-US" sz="1800" smtClean="0">
                <a:latin typeface="Courier New" pitchFamily="49" charset="0"/>
                <a:cs typeface="Courier New" pitchFamily="49" charset="0"/>
              </a:rPr>
            </a:br>
            <a:r>
              <a:rPr lang="en-US" sz="1800" smtClean="0">
                <a:cs typeface="Courier New" pitchFamily="49" charset="0"/>
              </a:rPr>
              <a:t>example:</a:t>
            </a:r>
            <a:r>
              <a:rPr lang="en-US" sz="1800" smtClean="0">
                <a:latin typeface="Courier New" pitchFamily="49" charset="0"/>
                <a:cs typeface="Courier New" pitchFamily="49" charset="0"/>
              </a:rPr>
              <a:t/>
            </a:r>
            <a:br>
              <a:rPr lang="en-US" sz="1800" smtClean="0">
                <a:latin typeface="Courier New" pitchFamily="49" charset="0"/>
                <a:cs typeface="Courier New" pitchFamily="49" charset="0"/>
              </a:rPr>
            </a:br>
            <a:r>
              <a:rPr lang="en-US" sz="1800" smtClean="0">
                <a:latin typeface="Courier New" pitchFamily="49" charset="0"/>
                <a:cs typeface="Courier New" pitchFamily="49" charset="0"/>
              </a:rPr>
              <a:t>	int num1 = 5;</a:t>
            </a:r>
            <a:r>
              <a:rPr lang="en-US" sz="1800" b="1" smtClean="0">
                <a:latin typeface="Courier New" pitchFamily="49" charset="0"/>
                <a:cs typeface="Courier New" pitchFamily="49" charset="0"/>
              </a:rPr>
              <a:t/>
            </a:r>
            <a:br>
              <a:rPr lang="en-US" sz="1800" b="1" smtClean="0">
                <a:latin typeface="Courier New" pitchFamily="49" charset="0"/>
                <a:cs typeface="Courier New" pitchFamily="49" charset="0"/>
              </a:rPr>
            </a:br>
            <a:r>
              <a:rPr lang="en-US" sz="1800" b="1" smtClean="0">
                <a:latin typeface="Courier New" pitchFamily="49" charset="0"/>
                <a:cs typeface="Courier New" pitchFamily="49" charset="0"/>
              </a:rPr>
              <a:t>	</a:t>
            </a:r>
            <a:r>
              <a:rPr lang="en-US" sz="1800" smtClean="0">
                <a:latin typeface="Courier New" pitchFamily="49" charset="0"/>
                <a:cs typeface="Courier New" pitchFamily="49" charset="0"/>
              </a:rPr>
              <a:t>result = num1==5 ? 1 : 2 // result = 1</a:t>
            </a:r>
            <a:br>
              <a:rPr lang="en-US" sz="1800" smtClean="0">
                <a:latin typeface="Courier New" pitchFamily="49" charset="0"/>
                <a:cs typeface="Courier New" pitchFamily="49" charset="0"/>
              </a:rPr>
            </a:br>
            <a:r>
              <a:rPr lang="en-US" sz="1800" b="1" smtClean="0">
                <a:latin typeface="Courier New" pitchFamily="49" charset="0"/>
                <a:cs typeface="Courier New" pitchFamily="49" charset="0"/>
              </a:rPr>
              <a:t/>
            </a:r>
            <a:br>
              <a:rPr lang="en-US" sz="1800" b="1" smtClean="0">
                <a:latin typeface="Courier New" pitchFamily="49" charset="0"/>
                <a:cs typeface="Courier New" pitchFamily="49" charset="0"/>
              </a:rPr>
            </a:br>
            <a:r>
              <a:rPr lang="en-US" sz="1800" smtClean="0">
                <a:cs typeface="Courier New" pitchFamily="49" charset="0"/>
              </a:rPr>
              <a:t>is equivalent to</a:t>
            </a:r>
            <a:r>
              <a:rPr lang="en-US" sz="1800" smtClean="0">
                <a:latin typeface="Courier New" pitchFamily="49" charset="0"/>
                <a:cs typeface="Courier New" pitchFamily="49" charset="0"/>
              </a:rPr>
              <a:t/>
            </a:r>
            <a:br>
              <a:rPr lang="en-US" sz="1800" smtClean="0">
                <a:latin typeface="Courier New" pitchFamily="49" charset="0"/>
                <a:cs typeface="Courier New" pitchFamily="49" charset="0"/>
              </a:rPr>
            </a:br>
            <a:r>
              <a:rPr lang="en-US" sz="1800" smtClean="0">
                <a:latin typeface="Courier New" pitchFamily="49" charset="0"/>
                <a:cs typeface="Courier New" pitchFamily="49" charset="0"/>
              </a:rPr>
              <a:t>	if (num1 == 5) result = 1 else result = 2;</a:t>
            </a:r>
            <a:br>
              <a:rPr lang="en-US" sz="1800" smtClean="0">
                <a:latin typeface="Courier New" pitchFamily="49" charset="0"/>
                <a:cs typeface="Courier New" pitchFamily="49" charset="0"/>
              </a:rPr>
            </a:br>
            <a:r>
              <a:rPr lang="en-US" sz="1800" smtClean="0">
                <a:cs typeface="Courier New" pitchFamily="49" charset="0"/>
              </a:rPr>
              <a:t/>
            </a:r>
            <a:br>
              <a:rPr lang="en-US" sz="1800" smtClean="0">
                <a:cs typeface="Courier New" pitchFamily="49" charset="0"/>
              </a:rPr>
            </a:br>
            <a:r>
              <a:rPr lang="en-US" sz="1800" smtClean="0">
                <a:cs typeface="Courier New" pitchFamily="49" charset="0"/>
              </a:rPr>
              <a:t>note the difference between</a:t>
            </a:r>
            <a:br>
              <a:rPr lang="en-US" sz="1800" smtClean="0">
                <a:cs typeface="Courier New" pitchFamily="49" charset="0"/>
              </a:rPr>
            </a:br>
            <a:r>
              <a:rPr lang="en-US" sz="1800" smtClean="0">
                <a:latin typeface="Courier New" pitchFamily="49" charset="0"/>
                <a:cs typeface="Courier New" pitchFamily="49" charset="0"/>
              </a:rPr>
              <a:t>	num1 = 5;	// assignment</a:t>
            </a:r>
            <a:br>
              <a:rPr lang="en-US" sz="1800" smtClean="0">
                <a:latin typeface="Courier New" pitchFamily="49" charset="0"/>
                <a:cs typeface="Courier New" pitchFamily="49" charset="0"/>
              </a:rPr>
            </a:br>
            <a:r>
              <a:rPr lang="en-US" sz="1800" smtClean="0">
                <a:latin typeface="Courier New" pitchFamily="49" charset="0"/>
                <a:cs typeface="Courier New" pitchFamily="49" charset="0"/>
              </a:rPr>
              <a:t>	num1 == 5;	// logical test</a:t>
            </a:r>
          </a:p>
          <a:p>
            <a:pPr eaLnBrk="1" hangingPunct="1"/>
            <a:r>
              <a:rPr lang="en-US" sz="1800" smtClean="0">
                <a:cs typeface="Courier New" pitchFamily="49" charset="0"/>
              </a:rPr>
              <a:t>increment and decrement  </a:t>
            </a:r>
            <a:r>
              <a:rPr lang="en-US" sz="1800" b="1" smtClean="0">
                <a:latin typeface="Courier New" pitchFamily="49" charset="0"/>
                <a:cs typeface="Courier New" pitchFamily="49" charset="0"/>
              </a:rPr>
              <a:t>++  --</a:t>
            </a:r>
            <a:br>
              <a:rPr lang="en-US" sz="1800" b="1" smtClean="0">
                <a:latin typeface="Courier New" pitchFamily="49" charset="0"/>
                <a:cs typeface="Courier New" pitchFamily="49" charset="0"/>
              </a:rPr>
            </a:br>
            <a:r>
              <a:rPr lang="en-US" sz="1800" smtClean="0">
                <a:cs typeface="Courier New" pitchFamily="49" charset="0"/>
              </a:rPr>
              <a:t>order can be important: ++i  and i++ are both valid</a:t>
            </a:r>
            <a:br>
              <a:rPr lang="en-US" sz="1800" smtClean="0">
                <a:cs typeface="Courier New" pitchFamily="49" charset="0"/>
              </a:rPr>
            </a:br>
            <a:endParaRPr lang="en-US" sz="1800" smtClean="0">
              <a:cs typeface="Courier New" pitchFamily="49" charset="0"/>
            </a:endParaRPr>
          </a:p>
          <a:p>
            <a:pPr eaLnBrk="1" hangingPunct="1"/>
            <a:r>
              <a:rPr lang="en-US" sz="1800" smtClean="0">
                <a:cs typeface="Courier New" pitchFamily="49" charset="0"/>
              </a:rPr>
              <a:t>object size  </a:t>
            </a:r>
            <a:r>
              <a:rPr lang="en-US" sz="1800" b="1" smtClean="0">
                <a:latin typeface="Courier New" pitchFamily="49" charset="0"/>
                <a:cs typeface="Courier New" pitchFamily="49" charset="0"/>
              </a:rPr>
              <a:t>sizeof ()</a:t>
            </a:r>
            <a:r>
              <a:rPr lang="en-US" sz="1800" smtClean="0">
                <a:cs typeface="Courier New" pitchFamily="49" charset="0"/>
              </a:rPr>
              <a:t> – NOT the same as </a:t>
            </a:r>
            <a:r>
              <a:rPr lang="en-US" sz="1800" b="1" smtClean="0">
                <a:latin typeface="Courier New" pitchFamily="49" charset="0"/>
                <a:cs typeface="Courier New" pitchFamily="49" charset="0"/>
              </a:rPr>
              <a:t>strlen ()</a:t>
            </a:r>
          </a:p>
          <a:p>
            <a:pPr eaLnBrk="1" hangingPunct="1"/>
            <a:endParaRPr lang="en-US" sz="1800" b="1" smtClean="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Loops</a:t>
            </a:r>
          </a:p>
        </p:txBody>
      </p:sp>
      <p:sp>
        <p:nvSpPr>
          <p:cNvPr id="21507" name="Rectangle 3"/>
          <p:cNvSpPr>
            <a:spLocks noGrp="1" noChangeArrowheads="1"/>
          </p:cNvSpPr>
          <p:nvPr>
            <p:ph type="body" idx="1"/>
          </p:nvPr>
        </p:nvSpPr>
        <p:spPr>
          <a:xfrm>
            <a:off x="809625" y="2209800"/>
            <a:ext cx="7958138" cy="3886200"/>
          </a:xfrm>
        </p:spPr>
        <p:txBody>
          <a:bodyPr/>
          <a:lstStyle/>
          <a:p>
            <a:pPr eaLnBrk="1" hangingPunct="1"/>
            <a:r>
              <a:rPr lang="en-US" sz="2000" smtClean="0"/>
              <a:t>for loop </a:t>
            </a:r>
            <a:br>
              <a:rPr lang="en-US" sz="2000" smtClean="0"/>
            </a:br>
            <a:r>
              <a:rPr lang="en-US" sz="2000" i="1" smtClean="0">
                <a:latin typeface="Courier New" pitchFamily="49" charset="0"/>
                <a:cs typeface="Courier New" pitchFamily="49" charset="0"/>
              </a:rPr>
              <a:t>for (i = 0; i &lt; max; i++)</a:t>
            </a:r>
            <a:br>
              <a:rPr lang="en-US" sz="2000" i="1" smtClean="0">
                <a:latin typeface="Courier New" pitchFamily="49" charset="0"/>
                <a:cs typeface="Courier New" pitchFamily="49" charset="0"/>
              </a:rPr>
            </a:br>
            <a:r>
              <a:rPr lang="en-US" sz="2000" i="1" smtClean="0">
                <a:latin typeface="Courier New" pitchFamily="49" charset="0"/>
                <a:cs typeface="Courier New" pitchFamily="49" charset="0"/>
              </a:rPr>
              <a:t>   {… body… }</a:t>
            </a:r>
            <a:endParaRPr lang="en-US" sz="2000" smtClean="0">
              <a:latin typeface="Courier New" pitchFamily="49" charset="0"/>
              <a:cs typeface="Courier New" pitchFamily="49" charset="0"/>
            </a:endParaRPr>
          </a:p>
          <a:p>
            <a:pPr eaLnBrk="1" hangingPunct="1"/>
            <a:r>
              <a:rPr lang="en-US" sz="2000" smtClean="0"/>
              <a:t>while loop </a:t>
            </a:r>
            <a:br>
              <a:rPr lang="en-US" sz="2000" smtClean="0"/>
            </a:br>
            <a:r>
              <a:rPr lang="en-US" sz="2000" i="1" smtClean="0">
                <a:latin typeface="Courier New" pitchFamily="49" charset="0"/>
                <a:cs typeface="Courier New" pitchFamily="49" charset="0"/>
              </a:rPr>
              <a:t>while (expression)</a:t>
            </a:r>
            <a:br>
              <a:rPr lang="en-US" sz="2000" i="1" smtClean="0">
                <a:latin typeface="Courier New" pitchFamily="49" charset="0"/>
                <a:cs typeface="Courier New" pitchFamily="49" charset="0"/>
              </a:rPr>
            </a:br>
            <a:r>
              <a:rPr lang="en-US" sz="2000" i="1" smtClean="0">
                <a:latin typeface="Courier New" pitchFamily="49" charset="0"/>
                <a:cs typeface="Courier New" pitchFamily="49" charset="0"/>
              </a:rPr>
              <a:t>   {… body …}</a:t>
            </a:r>
          </a:p>
          <a:p>
            <a:pPr eaLnBrk="1" hangingPunct="1"/>
            <a:r>
              <a:rPr lang="en-US" sz="2000" i="1" smtClean="0"/>
              <a:t>do loop </a:t>
            </a:r>
            <a:br>
              <a:rPr lang="en-US" sz="2000" i="1" smtClean="0"/>
            </a:br>
            <a:r>
              <a:rPr lang="en-US" sz="2000" i="1" smtClean="0">
                <a:latin typeface="Courier New" pitchFamily="49" charset="0"/>
                <a:cs typeface="Courier New" pitchFamily="49" charset="0"/>
              </a:rPr>
              <a:t>do</a:t>
            </a:r>
            <a:br>
              <a:rPr lang="en-US" sz="2000" i="1" smtClean="0">
                <a:latin typeface="Courier New" pitchFamily="49" charset="0"/>
                <a:cs typeface="Courier New" pitchFamily="49" charset="0"/>
              </a:rPr>
            </a:br>
            <a:r>
              <a:rPr lang="en-US" sz="2000" i="1" smtClean="0">
                <a:latin typeface="Courier New" pitchFamily="49" charset="0"/>
                <a:cs typeface="Courier New" pitchFamily="49" charset="0"/>
              </a:rPr>
              <a:t>{… body… }</a:t>
            </a:r>
            <a:br>
              <a:rPr lang="en-US" sz="2000" i="1" smtClean="0">
                <a:latin typeface="Courier New" pitchFamily="49" charset="0"/>
                <a:cs typeface="Courier New" pitchFamily="49" charset="0"/>
              </a:rPr>
            </a:br>
            <a:r>
              <a:rPr lang="en-US" sz="2000" i="1" smtClean="0">
                <a:latin typeface="Courier New" pitchFamily="49" charset="0"/>
                <a:cs typeface="Courier New" pitchFamily="49" charset="0"/>
              </a:rPr>
              <a:t>while (expression);</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mtClean="0"/>
              <a:t>Example</a:t>
            </a:r>
          </a:p>
        </p:txBody>
      </p:sp>
      <p:sp>
        <p:nvSpPr>
          <p:cNvPr id="22531" name="Rectangle 3"/>
          <p:cNvSpPr>
            <a:spLocks noGrp="1" noChangeArrowheads="1"/>
          </p:cNvSpPr>
          <p:nvPr>
            <p:ph type="body" idx="1"/>
          </p:nvPr>
        </p:nvSpPr>
        <p:spPr/>
        <p:txBody>
          <a:bodyPr/>
          <a:lstStyle/>
          <a:p>
            <a:pPr eaLnBrk="1" hangingPunct="1">
              <a:lnSpc>
                <a:spcPct val="90000"/>
              </a:lnSpc>
              <a:buFont typeface="Wingdings" pitchFamily="2" charset="2"/>
              <a:buNone/>
            </a:pPr>
            <a:r>
              <a:rPr lang="en-US" sz="2800" i="1" smtClean="0"/>
              <a:t>int main()</a:t>
            </a:r>
          </a:p>
          <a:p>
            <a:pPr eaLnBrk="1" hangingPunct="1">
              <a:lnSpc>
                <a:spcPct val="90000"/>
              </a:lnSpc>
              <a:buFont typeface="Wingdings" pitchFamily="2" charset="2"/>
              <a:buNone/>
            </a:pPr>
            <a:r>
              <a:rPr lang="en-US" sz="2800" i="1" smtClean="0"/>
              <a:t>{</a:t>
            </a:r>
          </a:p>
          <a:p>
            <a:pPr lvl="1" eaLnBrk="1" hangingPunct="1">
              <a:lnSpc>
                <a:spcPct val="90000"/>
              </a:lnSpc>
              <a:buFont typeface="Wingdings" pitchFamily="2" charset="2"/>
              <a:buNone/>
            </a:pPr>
            <a:r>
              <a:rPr lang="en-US" sz="2400" i="1" smtClean="0"/>
              <a:t>int i = 0;</a:t>
            </a:r>
          </a:p>
          <a:p>
            <a:pPr lvl="1" eaLnBrk="1" hangingPunct="1">
              <a:lnSpc>
                <a:spcPct val="90000"/>
              </a:lnSpc>
              <a:buFont typeface="Wingdings" pitchFamily="2" charset="2"/>
              <a:buNone/>
            </a:pPr>
            <a:r>
              <a:rPr lang="en-US" sz="2400" i="1" smtClean="0"/>
              <a:t>while (i &lt; 3)</a:t>
            </a:r>
          </a:p>
          <a:p>
            <a:pPr lvl="1" eaLnBrk="1" hangingPunct="1">
              <a:lnSpc>
                <a:spcPct val="90000"/>
              </a:lnSpc>
              <a:buFont typeface="Wingdings" pitchFamily="2" charset="2"/>
              <a:buNone/>
            </a:pPr>
            <a:r>
              <a:rPr lang="en-US" sz="2400" i="1" smtClean="0"/>
              <a:t>{</a:t>
            </a:r>
          </a:p>
          <a:p>
            <a:pPr lvl="2" eaLnBrk="1" hangingPunct="1">
              <a:lnSpc>
                <a:spcPct val="90000"/>
              </a:lnSpc>
              <a:buFont typeface="Wingdings" pitchFamily="2" charset="2"/>
              <a:buNone/>
            </a:pPr>
            <a:r>
              <a:rPr lang="en-US" sz="2000" i="1" smtClean="0"/>
              <a:t>printf(“%d “  i);</a:t>
            </a:r>
          </a:p>
          <a:p>
            <a:pPr lvl="2" eaLnBrk="1" hangingPunct="1">
              <a:lnSpc>
                <a:spcPct val="90000"/>
              </a:lnSpc>
              <a:buFont typeface="Wingdings" pitchFamily="2" charset="2"/>
              <a:buNone/>
            </a:pPr>
            <a:r>
              <a:rPr lang="en-US" sz="2000" i="1" smtClean="0"/>
              <a:t>i = i + 1;</a:t>
            </a:r>
          </a:p>
          <a:p>
            <a:pPr lvl="1" eaLnBrk="1" hangingPunct="1">
              <a:lnSpc>
                <a:spcPct val="90000"/>
              </a:lnSpc>
              <a:buFont typeface="Wingdings" pitchFamily="2" charset="2"/>
              <a:buNone/>
            </a:pPr>
            <a:r>
              <a:rPr lang="en-US" sz="2400" i="1" smtClean="0"/>
              <a:t>}</a:t>
            </a:r>
          </a:p>
          <a:p>
            <a:pPr lvl="1" eaLnBrk="1" hangingPunct="1">
              <a:lnSpc>
                <a:spcPct val="90000"/>
              </a:lnSpc>
              <a:buFont typeface="Wingdings" pitchFamily="2" charset="2"/>
              <a:buNone/>
            </a:pPr>
            <a:r>
              <a:rPr lang="en-US" sz="2400" i="1" smtClean="0"/>
              <a:t>return 0;</a:t>
            </a:r>
          </a:p>
          <a:p>
            <a:pPr eaLnBrk="1" hangingPunct="1">
              <a:lnSpc>
                <a:spcPct val="90000"/>
              </a:lnSpc>
              <a:buFont typeface="Wingdings" pitchFamily="2" charset="2"/>
              <a:buNone/>
            </a:pPr>
            <a:r>
              <a:rPr lang="en-US" sz="2800" i="1" smtClean="0"/>
              <a: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p:txBody>
          <a:bodyPr/>
          <a:lstStyle/>
          <a:p>
            <a:pPr eaLnBrk="1" hangingPunct="1"/>
            <a:r>
              <a:rPr lang="en-US" smtClean="0"/>
              <a:t>Question </a:t>
            </a:r>
          </a:p>
        </p:txBody>
      </p:sp>
      <p:sp>
        <p:nvSpPr>
          <p:cNvPr id="23555" name="Rectangle 3"/>
          <p:cNvSpPr>
            <a:spLocks noGrp="1" noChangeArrowheads="1"/>
          </p:cNvSpPr>
          <p:nvPr>
            <p:ph type="subTitle" idx="1"/>
          </p:nvPr>
        </p:nvSpPr>
        <p:spPr>
          <a:xfrm>
            <a:off x="1566863" y="3352800"/>
            <a:ext cx="6662737" cy="1219200"/>
          </a:xfrm>
        </p:spPr>
        <p:txBody>
          <a:bodyPr/>
          <a:lstStyle/>
          <a:p>
            <a:pPr eaLnBrk="1" hangingPunct="1"/>
            <a:r>
              <a:rPr lang="en-US" smtClean="0"/>
              <a:t>What if we delete the line?</a:t>
            </a:r>
            <a:br>
              <a:rPr lang="en-US" smtClean="0"/>
            </a:br>
            <a:r>
              <a:rPr lang="en-US" i="1" smtClean="0"/>
              <a:t>i = i + 1;</a:t>
            </a:r>
            <a:endParaRPr lang="en-US" smtClean="0"/>
          </a:p>
        </p:txBody>
      </p:sp>
      <p:sp>
        <p:nvSpPr>
          <p:cNvPr id="3" name="TextBox 2"/>
          <p:cNvSpPr txBox="1">
            <a:spLocks noChangeArrowheads="1"/>
          </p:cNvSpPr>
          <p:nvPr/>
        </p:nvSpPr>
        <p:spPr bwMode="auto">
          <a:xfrm>
            <a:off x="4648200" y="5553075"/>
            <a:ext cx="3906838"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800" b="1"/>
              <a:t>Answer…. Infinite loop!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5400" smtClean="0"/>
              <a:t>Prerequisites</a:t>
            </a:r>
          </a:p>
        </p:txBody>
      </p:sp>
      <p:sp>
        <p:nvSpPr>
          <p:cNvPr id="7171" name="Rectangle 3"/>
          <p:cNvSpPr>
            <a:spLocks noGrp="1" noChangeArrowheads="1"/>
          </p:cNvSpPr>
          <p:nvPr>
            <p:ph type="body" idx="1"/>
          </p:nvPr>
        </p:nvSpPr>
        <p:spPr>
          <a:xfrm>
            <a:off x="1143000" y="2895600"/>
            <a:ext cx="7624763" cy="2743200"/>
          </a:xfrm>
        </p:spPr>
        <p:txBody>
          <a:bodyPr/>
          <a:lstStyle/>
          <a:p>
            <a:pPr eaLnBrk="1" hangingPunct="1"/>
            <a:r>
              <a:rPr lang="en-US" smtClean="0"/>
              <a:t>A Linux/Unix machine</a:t>
            </a:r>
          </a:p>
          <a:p>
            <a:pPr eaLnBrk="1" hangingPunct="1"/>
            <a:r>
              <a:rPr lang="en-US" smtClean="0"/>
              <a:t>Have a basic idea about the file system</a:t>
            </a:r>
          </a:p>
          <a:p>
            <a:pPr eaLnBrk="1" hangingPunct="1"/>
            <a:r>
              <a:rPr lang="en-US" smtClean="0"/>
              <a:t>Basic programming concepts</a:t>
            </a:r>
          </a:p>
          <a:p>
            <a:pPr eaLnBrk="1" hangingPunct="1">
              <a:buFont typeface="Wingdings" pitchFamily="2" charset="2"/>
              <a:buNone/>
            </a:pPr>
            <a:endParaRPr lang="en-US" sz="440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Next Session</a:t>
            </a:r>
          </a:p>
        </p:txBody>
      </p:sp>
      <p:sp>
        <p:nvSpPr>
          <p:cNvPr id="24579" name="Subtitle 1"/>
          <p:cNvSpPr txBox="1">
            <a:spLocks/>
          </p:cNvSpPr>
          <p:nvPr/>
        </p:nvSpPr>
        <p:spPr bwMode="auto">
          <a:xfrm>
            <a:off x="1566863" y="2693988"/>
            <a:ext cx="6662737" cy="299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buClr>
                <a:schemeClr val="accent2"/>
              </a:buClr>
              <a:buFont typeface="Wingdings" pitchFamily="2" charset="2"/>
              <a:buChar char="w"/>
            </a:pPr>
            <a:r>
              <a:rPr lang="en-US" sz="3200"/>
              <a:t>Next Session</a:t>
            </a:r>
          </a:p>
          <a:p>
            <a:pPr>
              <a:spcBef>
                <a:spcPct val="20000"/>
              </a:spcBef>
              <a:buClr>
                <a:schemeClr val="accent2"/>
              </a:buClr>
              <a:buFont typeface="Wingdings" pitchFamily="2" charset="2"/>
              <a:buChar char="w"/>
            </a:pPr>
            <a:r>
              <a:rPr lang="en-US" sz="3200"/>
              <a:t>Friday, April 13</a:t>
            </a:r>
            <a:r>
              <a:rPr lang="en-US" sz="3200" baseline="30000"/>
              <a:t>th</a:t>
            </a:r>
            <a:endParaRPr lang="en-US" sz="3200"/>
          </a:p>
          <a:p>
            <a:pPr>
              <a:spcBef>
                <a:spcPct val="20000"/>
              </a:spcBef>
              <a:buClr>
                <a:schemeClr val="accent2"/>
              </a:buClr>
              <a:buFont typeface="Wingdings" pitchFamily="2" charset="2"/>
              <a:buChar char="w"/>
            </a:pPr>
            <a:r>
              <a:rPr lang="en-US" sz="3200"/>
              <a:t>MacLab, A-level </a:t>
            </a:r>
          </a:p>
          <a:p>
            <a:pPr>
              <a:spcBef>
                <a:spcPct val="20000"/>
              </a:spcBef>
              <a:buClr>
                <a:schemeClr val="accent2"/>
              </a:buClr>
              <a:buFont typeface="Wingdings" pitchFamily="2" charset="2"/>
              <a:buChar char="w"/>
            </a:pPr>
            <a:r>
              <a:rPr lang="en-US" sz="3200"/>
              <a:t>Regenstein Library, Room AC001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First C Program</a:t>
            </a:r>
          </a:p>
        </p:txBody>
      </p:sp>
      <p:sp>
        <p:nvSpPr>
          <p:cNvPr id="8195" name="Rectangle 3"/>
          <p:cNvSpPr>
            <a:spLocks noGrp="1" noChangeArrowheads="1"/>
          </p:cNvSpPr>
          <p:nvPr>
            <p:ph type="body" idx="1"/>
          </p:nvPr>
        </p:nvSpPr>
        <p:spPr/>
        <p:txBody>
          <a:bodyPr/>
          <a:lstStyle/>
          <a:p>
            <a:pPr eaLnBrk="1" hangingPunct="1">
              <a:buFont typeface="Wingdings" pitchFamily="2" charset="2"/>
              <a:buNone/>
            </a:pPr>
            <a:r>
              <a:rPr lang="en-US" smtClean="0">
                <a:latin typeface="Arial" charset="0"/>
                <a:cs typeface="Arial" charset="0"/>
              </a:rPr>
              <a:t>#include &lt;stdio.h&gt; </a:t>
            </a:r>
            <a:br>
              <a:rPr lang="en-US" smtClean="0">
                <a:latin typeface="Arial" charset="0"/>
                <a:cs typeface="Arial" charset="0"/>
              </a:rPr>
            </a:br>
            <a:endParaRPr lang="en-US" smtClean="0">
              <a:latin typeface="Arial" charset="0"/>
              <a:cs typeface="Arial" charset="0"/>
            </a:endParaRPr>
          </a:p>
          <a:p>
            <a:pPr eaLnBrk="1" hangingPunct="1">
              <a:buFont typeface="Wingdings" pitchFamily="2" charset="2"/>
              <a:buNone/>
            </a:pPr>
            <a:r>
              <a:rPr lang="en-US" smtClean="0">
                <a:latin typeface="Arial" charset="0"/>
                <a:cs typeface="Arial" charset="0"/>
              </a:rPr>
              <a:t>int main()</a:t>
            </a:r>
            <a:br>
              <a:rPr lang="en-US" smtClean="0">
                <a:latin typeface="Arial" charset="0"/>
                <a:cs typeface="Arial" charset="0"/>
              </a:rPr>
            </a:br>
            <a:r>
              <a:rPr lang="en-US" smtClean="0">
                <a:latin typeface="Arial" charset="0"/>
                <a:cs typeface="Arial" charset="0"/>
              </a:rPr>
              <a:t>{</a:t>
            </a:r>
            <a:br>
              <a:rPr lang="en-US" smtClean="0">
                <a:latin typeface="Arial" charset="0"/>
                <a:cs typeface="Arial" charset="0"/>
              </a:rPr>
            </a:br>
            <a:r>
              <a:rPr lang="en-US" smtClean="0">
                <a:latin typeface="Arial" charset="0"/>
                <a:cs typeface="Arial" charset="0"/>
              </a:rPr>
              <a:t>     printf("Hello World!\n");</a:t>
            </a:r>
          </a:p>
          <a:p>
            <a:pPr eaLnBrk="1" hangingPunct="1">
              <a:buFont typeface="Wingdings" pitchFamily="2" charset="2"/>
              <a:buNone/>
            </a:pPr>
            <a:r>
              <a:rPr lang="en-US" smtClean="0">
                <a:latin typeface="Arial" charset="0"/>
                <a:cs typeface="Arial" charset="0"/>
              </a:rPr>
              <a:t>		return (1);</a:t>
            </a:r>
            <a:br>
              <a:rPr lang="en-US" smtClean="0">
                <a:latin typeface="Arial" charset="0"/>
                <a:cs typeface="Arial" charset="0"/>
              </a:rPr>
            </a:br>
            <a:r>
              <a:rPr lang="en-US" smtClean="0">
                <a:latin typeface="Arial" charset="0"/>
                <a:cs typeface="Arial" charset="0"/>
              </a:rPr>
              <a:t>}</a:t>
            </a:r>
          </a:p>
          <a:p>
            <a:pPr eaLnBrk="1" hangingPunct="1">
              <a:buFont typeface="Wingdings" pitchFamily="2" charset="2"/>
              <a:buNone/>
            </a:pPr>
            <a:endParaRPr 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3200" b="1" smtClean="0">
                <a:solidFill>
                  <a:schemeClr val="tx1"/>
                </a:solidFill>
                <a:latin typeface="Verdana" pitchFamily="34" charset="0"/>
                <a:cs typeface="Arial" charset="0"/>
              </a:rPr>
              <a:t>Line 1:</a:t>
            </a:r>
            <a:r>
              <a:rPr lang="en-US" sz="3200" smtClean="0">
                <a:solidFill>
                  <a:schemeClr val="tx1"/>
                </a:solidFill>
                <a:latin typeface="Verdana" pitchFamily="34" charset="0"/>
                <a:cs typeface="Arial" charset="0"/>
              </a:rPr>
              <a:t> #include &lt;stdio.h&gt;</a:t>
            </a:r>
          </a:p>
        </p:txBody>
      </p:sp>
      <p:sp>
        <p:nvSpPr>
          <p:cNvPr id="10243" name="Rectangle 3"/>
          <p:cNvSpPr>
            <a:spLocks noGrp="1" noChangeArrowheads="1"/>
          </p:cNvSpPr>
          <p:nvPr>
            <p:ph type="body" idx="1"/>
          </p:nvPr>
        </p:nvSpPr>
        <p:spPr>
          <a:xfrm>
            <a:off x="809625" y="2209800"/>
            <a:ext cx="7958138" cy="4267200"/>
          </a:xfrm>
        </p:spPr>
        <p:txBody>
          <a:bodyPr>
            <a:normAutofit fontScale="92500" lnSpcReduction="10000"/>
          </a:bodyPr>
          <a:lstStyle/>
          <a:p>
            <a:pPr eaLnBrk="1" hangingPunct="1">
              <a:defRPr/>
            </a:pPr>
            <a:r>
              <a:rPr lang="en-US" dirty="0" smtClean="0"/>
              <a:t>#include is a pre-processor directive</a:t>
            </a:r>
          </a:p>
          <a:p>
            <a:pPr eaLnBrk="1" hangingPunct="1">
              <a:defRPr/>
            </a:pPr>
            <a:r>
              <a:rPr lang="en-US" dirty="0" err="1" smtClean="0"/>
              <a:t>stdio.h</a:t>
            </a:r>
            <a:r>
              <a:rPr lang="en-US" dirty="0" smtClean="0"/>
              <a:t> is a standard C library header file used for I/O</a:t>
            </a:r>
          </a:p>
          <a:p>
            <a:pPr eaLnBrk="1" hangingPunct="1">
              <a:defRPr/>
            </a:pPr>
            <a:r>
              <a:rPr lang="en-US" dirty="0" smtClean="0"/>
              <a:t>Header files are inserted into your program source by the C preprocessor, before the actual compilation</a:t>
            </a:r>
          </a:p>
          <a:p>
            <a:pPr eaLnBrk="1" hangingPunct="1">
              <a:defRPr/>
            </a:pPr>
            <a:r>
              <a:rPr lang="en-US" dirty="0" smtClean="0"/>
              <a:t>Header files typically contain declarations and definitions of functions, types, and constants that are used in your program.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4000" b="1" smtClean="0">
                <a:solidFill>
                  <a:schemeClr val="tx1"/>
                </a:solidFill>
                <a:latin typeface="Verdana" pitchFamily="34" charset="0"/>
                <a:cs typeface="Arial" charset="0"/>
              </a:rPr>
              <a:t>Line 2:</a:t>
            </a:r>
            <a:r>
              <a:rPr lang="en-US" sz="4000" smtClean="0">
                <a:solidFill>
                  <a:schemeClr val="tx1"/>
                </a:solidFill>
                <a:latin typeface="Verdana" pitchFamily="34" charset="0"/>
                <a:cs typeface="Arial" charset="0"/>
              </a:rPr>
              <a:t> int main()</a:t>
            </a:r>
          </a:p>
        </p:txBody>
      </p:sp>
      <p:sp>
        <p:nvSpPr>
          <p:cNvPr id="10243" name="Rectangle 3"/>
          <p:cNvSpPr>
            <a:spLocks noGrp="1" noChangeArrowheads="1"/>
          </p:cNvSpPr>
          <p:nvPr>
            <p:ph type="body" idx="1"/>
          </p:nvPr>
        </p:nvSpPr>
        <p:spPr/>
        <p:txBody>
          <a:bodyPr/>
          <a:lstStyle/>
          <a:p>
            <a:pPr eaLnBrk="1" hangingPunct="1"/>
            <a:r>
              <a:rPr lang="en-US" smtClean="0">
                <a:latin typeface="Verdana" pitchFamily="34" charset="0"/>
                <a:cs typeface="Arial" charset="0"/>
              </a:rPr>
              <a:t>This statement declares the </a:t>
            </a:r>
            <a:r>
              <a:rPr lang="en-US" smtClean="0">
                <a:solidFill>
                  <a:schemeClr val="folHlink"/>
                </a:solidFill>
                <a:latin typeface="Verdana" pitchFamily="34" charset="0"/>
                <a:cs typeface="Arial" charset="0"/>
              </a:rPr>
              <a:t>main</a:t>
            </a:r>
            <a:r>
              <a:rPr lang="en-US" smtClean="0">
                <a:latin typeface="Verdana" pitchFamily="34" charset="0"/>
                <a:cs typeface="Arial" charset="0"/>
              </a:rPr>
              <a:t> function</a:t>
            </a:r>
          </a:p>
          <a:p>
            <a:pPr eaLnBrk="1" hangingPunct="1"/>
            <a:r>
              <a:rPr lang="en-US" smtClean="0">
                <a:solidFill>
                  <a:schemeClr val="tx2"/>
                </a:solidFill>
                <a:latin typeface="Verdana" pitchFamily="34" charset="0"/>
                <a:cs typeface="Arial" charset="0"/>
              </a:rPr>
              <a:t>A C program can contain many functions but must always have one main function</a:t>
            </a:r>
          </a:p>
          <a:p>
            <a:pPr eaLnBrk="1" hangingPunct="1"/>
            <a:r>
              <a:rPr lang="en-US" smtClean="0">
                <a:latin typeface="Verdana" pitchFamily="34" charset="0"/>
              </a:rPr>
              <a:t>main () function is the starting point of your program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b="1" smtClean="0">
                <a:latin typeface="Verdana" pitchFamily="34" charset="0"/>
                <a:cs typeface="Arial" charset="0"/>
              </a:rPr>
              <a:t>Line 3:</a:t>
            </a:r>
            <a:r>
              <a:rPr lang="en-US" smtClean="0">
                <a:latin typeface="Verdana" pitchFamily="34" charset="0"/>
                <a:cs typeface="Arial" charset="0"/>
              </a:rPr>
              <a:t> {</a:t>
            </a:r>
            <a:r>
              <a:rPr lang="en-US" smtClean="0">
                <a:solidFill>
                  <a:srgbClr val="999999"/>
                </a:solidFill>
                <a:latin typeface="Verdana" pitchFamily="34" charset="0"/>
                <a:cs typeface="Arial" charset="0"/>
              </a:rPr>
              <a:t> </a:t>
            </a:r>
          </a:p>
        </p:txBody>
      </p:sp>
      <p:sp>
        <p:nvSpPr>
          <p:cNvPr id="11267" name="Rectangle 3"/>
          <p:cNvSpPr>
            <a:spLocks noGrp="1" noChangeArrowheads="1"/>
          </p:cNvSpPr>
          <p:nvPr>
            <p:ph type="body" idx="1"/>
          </p:nvPr>
        </p:nvSpPr>
        <p:spPr>
          <a:xfrm>
            <a:off x="809625" y="2514600"/>
            <a:ext cx="7958138" cy="3581400"/>
          </a:xfrm>
        </p:spPr>
        <p:txBody>
          <a:bodyPr/>
          <a:lstStyle/>
          <a:p>
            <a:pPr eaLnBrk="1" hangingPunct="1">
              <a:lnSpc>
                <a:spcPct val="140000"/>
              </a:lnSpc>
            </a:pPr>
            <a:r>
              <a:rPr lang="en-US" smtClean="0">
                <a:solidFill>
                  <a:schemeClr val="tx2"/>
                </a:solidFill>
                <a:latin typeface="Verdana" pitchFamily="34" charset="0"/>
                <a:cs typeface="Arial" charset="0"/>
              </a:rPr>
              <a:t>This opening bracket denotes the start of the function or body of code</a:t>
            </a:r>
          </a:p>
          <a:p>
            <a:pPr eaLnBrk="1" hangingPunct="1">
              <a:lnSpc>
                <a:spcPct val="140000"/>
              </a:lnSpc>
            </a:pPr>
            <a:r>
              <a:rPr lang="en-US" smtClean="0">
                <a:solidFill>
                  <a:schemeClr val="tx2"/>
                </a:solidFill>
                <a:latin typeface="Verdana" pitchFamily="34" charset="0"/>
                <a:cs typeface="Arial" charset="0"/>
              </a:rPr>
              <a:t>All functions should start with {</a:t>
            </a:r>
            <a:br>
              <a:rPr lang="en-US" smtClean="0">
                <a:solidFill>
                  <a:schemeClr val="tx2"/>
                </a:solidFill>
                <a:latin typeface="Verdana" pitchFamily="34" charset="0"/>
                <a:cs typeface="Arial" charset="0"/>
              </a:rPr>
            </a:br>
            <a:r>
              <a:rPr lang="en-US" smtClean="0">
                <a:solidFill>
                  <a:schemeClr val="tx2"/>
                </a:solidFill>
                <a:latin typeface="Verdana" pitchFamily="34" charset="0"/>
                <a:cs typeface="Arial" charset="0"/>
              </a:rPr>
              <a:t>and end with }</a:t>
            </a:r>
            <a:endParaRPr lang="en-US" smtClean="0">
              <a:solidFill>
                <a:schemeClr val="tx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z="3600" b="1" smtClean="0">
                <a:latin typeface="Verdana" pitchFamily="34" charset="0"/>
                <a:cs typeface="Arial" charset="0"/>
              </a:rPr>
              <a:t>Line 4:</a:t>
            </a:r>
            <a:r>
              <a:rPr lang="en-US" sz="3600" smtClean="0">
                <a:latin typeface="Verdana" pitchFamily="34" charset="0"/>
                <a:cs typeface="Arial" charset="0"/>
              </a:rPr>
              <a:t> printf("Hello World!");</a:t>
            </a:r>
            <a:endParaRPr lang="en-US" sz="3600" smtClean="0">
              <a:solidFill>
                <a:srgbClr val="999999"/>
              </a:solidFill>
              <a:latin typeface="Verdana" pitchFamily="34" charset="0"/>
              <a:cs typeface="Arial" charset="0"/>
            </a:endParaRPr>
          </a:p>
        </p:txBody>
      </p:sp>
      <p:sp>
        <p:nvSpPr>
          <p:cNvPr id="12291" name="Rectangle 3"/>
          <p:cNvSpPr>
            <a:spLocks noGrp="1" noChangeArrowheads="1"/>
          </p:cNvSpPr>
          <p:nvPr>
            <p:ph type="body" idx="1"/>
          </p:nvPr>
        </p:nvSpPr>
        <p:spPr>
          <a:xfrm>
            <a:off x="809625" y="2214563"/>
            <a:ext cx="7958138" cy="4262437"/>
          </a:xfrm>
        </p:spPr>
        <p:txBody>
          <a:bodyPr/>
          <a:lstStyle/>
          <a:p>
            <a:pPr eaLnBrk="1" hangingPunct="1"/>
            <a:r>
              <a:rPr lang="en-US" smtClean="0">
                <a:solidFill>
                  <a:schemeClr val="tx2"/>
                </a:solidFill>
                <a:latin typeface="Verdana" pitchFamily="34" charset="0"/>
                <a:cs typeface="Arial" charset="0"/>
              </a:rPr>
              <a:t>printf is a function from a standard C library that is used to print strings to the standard output</a:t>
            </a:r>
          </a:p>
          <a:p>
            <a:pPr eaLnBrk="1" hangingPunct="1"/>
            <a:r>
              <a:rPr lang="en-US" smtClean="0">
                <a:solidFill>
                  <a:schemeClr val="tx2"/>
                </a:solidFill>
                <a:latin typeface="Verdana" pitchFamily="34" charset="0"/>
                <a:cs typeface="Arial" charset="0"/>
              </a:rPr>
              <a:t>The "\n" is a special format modifier that tells the printf to output a new line.</a:t>
            </a:r>
          </a:p>
          <a:p>
            <a:pPr eaLnBrk="1" hangingPunct="1"/>
            <a:r>
              <a:rPr lang="en-US" smtClean="0">
                <a:solidFill>
                  <a:schemeClr val="tx2"/>
                </a:solidFill>
                <a:latin typeface="Verdana" pitchFamily="34" charset="0"/>
                <a:cs typeface="Arial" charset="0"/>
              </a:rPr>
              <a:t>Function calls must end with a semi-colon</a:t>
            </a:r>
            <a:endParaRPr lang="en-US" smtClean="0">
              <a:solidFill>
                <a:schemeClr val="tx2"/>
              </a:solidFill>
            </a:endParaRPr>
          </a:p>
        </p:txBody>
      </p:sp>
    </p:spTree>
  </p:cSld>
  <p:clrMapOvr>
    <a:masterClrMapping/>
  </p:clrMapOvr>
</p:sld>
</file>

<file path=ppt/theme/theme1.xml><?xml version="1.0" encoding="utf-8"?>
<a:theme xmlns:a="http://schemas.openxmlformats.org/drawingml/2006/main" name="Straight Edge">
  <a:themeElements>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fontScheme name="Straight Edg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Straight Edge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Straight Edge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Straight Edge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Designs\Straight Edge.pot</Template>
  <TotalTime>464</TotalTime>
  <Words>1463</Words>
  <Application>Microsoft Office PowerPoint</Application>
  <PresentationFormat>On-screen Show (4:3)</PresentationFormat>
  <Paragraphs>341</Paragraphs>
  <Slides>40</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Times New Roman</vt:lpstr>
      <vt:lpstr>Arial</vt:lpstr>
      <vt:lpstr>Wingdings</vt:lpstr>
      <vt:lpstr>Verdana</vt:lpstr>
      <vt:lpstr>Calibri</vt:lpstr>
      <vt:lpstr>Courier New</vt:lpstr>
      <vt:lpstr>Straight Edge</vt:lpstr>
      <vt:lpstr>C Tutorial Session #1</vt:lpstr>
      <vt:lpstr>History of C</vt:lpstr>
      <vt:lpstr>Why C</vt:lpstr>
      <vt:lpstr>Prerequisites</vt:lpstr>
      <vt:lpstr>First C Program</vt:lpstr>
      <vt:lpstr>Line 1: #include &lt;stdio.h&gt;</vt:lpstr>
      <vt:lpstr>Line 2: int main()</vt:lpstr>
      <vt:lpstr>Line 3: { </vt:lpstr>
      <vt:lpstr>Line 4: printf("Hello World!");</vt:lpstr>
      <vt:lpstr>Line 5: return (1);</vt:lpstr>
      <vt:lpstr>Line 6: }</vt:lpstr>
      <vt:lpstr>Compile your program</vt:lpstr>
      <vt:lpstr>Run your program</vt:lpstr>
      <vt:lpstr>More on functions</vt:lpstr>
      <vt:lpstr>Function Structure</vt:lpstr>
      <vt:lpstr>Assignment 1</vt:lpstr>
      <vt:lpstr>Basic Types</vt:lpstr>
      <vt:lpstr>Assignment 2</vt:lpstr>
      <vt:lpstr>printf () Format Specifiers</vt:lpstr>
      <vt:lpstr>Code Example</vt:lpstr>
      <vt:lpstr>Introducing Debugging</vt:lpstr>
      <vt:lpstr>Common Errors</vt:lpstr>
      <vt:lpstr>Data and C</vt:lpstr>
      <vt:lpstr>Example  Reading Input from Keyboard</vt:lpstr>
      <vt:lpstr>Float and Int</vt:lpstr>
      <vt:lpstr>Type Char</vt:lpstr>
      <vt:lpstr>Character strings</vt:lpstr>
      <vt:lpstr>Character strings(2)</vt:lpstr>
      <vt:lpstr>Character strings (3)</vt:lpstr>
      <vt:lpstr>Sample program</vt:lpstr>
      <vt:lpstr>Strings versus characters</vt:lpstr>
      <vt:lpstr>Common String functions</vt:lpstr>
      <vt:lpstr>Question</vt:lpstr>
      <vt:lpstr>Operators</vt:lpstr>
      <vt:lpstr>Operators</vt:lpstr>
      <vt:lpstr>Operators</vt:lpstr>
      <vt:lpstr>Loops</vt:lpstr>
      <vt:lpstr>Example</vt:lpstr>
      <vt:lpstr>Question </vt:lpstr>
      <vt:lpstr>Next Session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 Tutorial</dc:title>
  <dc:creator>home</dc:creator>
  <cp:lastModifiedBy>Power, Maria A.</cp:lastModifiedBy>
  <cp:revision>57</cp:revision>
  <dcterms:created xsi:type="dcterms:W3CDTF">2005-10-01T01:38:35Z</dcterms:created>
  <dcterms:modified xsi:type="dcterms:W3CDTF">2012-04-12T15:23:06Z</dcterms:modified>
</cp:coreProperties>
</file>