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76" r:id="rId12"/>
    <p:sldId id="275" r:id="rId13"/>
    <p:sldId id="266" r:id="rId14"/>
    <p:sldId id="268" r:id="rId15"/>
    <p:sldId id="269" r:id="rId16"/>
    <p:sldId id="270" r:id="rId17"/>
    <p:sldId id="271" r:id="rId18"/>
    <p:sldId id="273" r:id="rId19"/>
    <p:sldId id="274" r:id="rId2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50" d="100"/>
          <a:sy n="50" d="100"/>
        </p:scale>
        <p:origin x="-90" y="-11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8195" name="Rectangle 1027"/>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21508"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1029"/>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1030"/>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8199" name="Rectangle 1031"/>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5A9CF8BF-2E76-4649-B867-FAE06A9359FC}" type="slidenum">
              <a:rPr lang="en-US"/>
              <a:pPr>
                <a:defRPr/>
              </a:pPr>
              <a:t>‹#›</a:t>
            </a:fld>
            <a:endParaRPr lang="en-US"/>
          </a:p>
        </p:txBody>
      </p:sp>
    </p:spTree>
    <p:extLst>
      <p:ext uri="{BB962C8B-B14F-4D97-AF65-F5344CB8AC3E}">
        <p14:creationId xmlns:p14="http://schemas.microsoft.com/office/powerpoint/2010/main" val="23901784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68263"/>
            <a:ext cx="8678863" cy="6713537"/>
            <a:chOff x="0" y="43"/>
            <a:chExt cx="5467" cy="4229"/>
          </a:xfrm>
        </p:grpSpPr>
        <p:sp>
          <p:nvSpPr>
            <p:cNvPr id="5" name="Rectangle 3"/>
            <p:cNvSpPr>
              <a:spLocks noChangeArrowheads="1"/>
            </p:cNvSpPr>
            <p:nvPr userDrawn="1"/>
          </p:nvSpPr>
          <p:spPr bwMode="auto">
            <a:xfrm>
              <a:off x="692" y="494"/>
              <a:ext cx="4775" cy="936"/>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6" name="Group 4"/>
            <p:cNvGrpSpPr>
              <a:grpSpLocks/>
            </p:cNvGrpSpPr>
            <p:nvPr userDrawn="1"/>
          </p:nvGrpSpPr>
          <p:grpSpPr bwMode="auto">
            <a:xfrm>
              <a:off x="0" y="43"/>
              <a:ext cx="624" cy="4229"/>
              <a:chOff x="0" y="43"/>
              <a:chExt cx="624" cy="4229"/>
            </a:xfrm>
          </p:grpSpPr>
          <p:sp>
            <p:nvSpPr>
              <p:cNvPr id="7" name="Line 5"/>
              <p:cNvSpPr>
                <a:spLocks noChangeShapeType="1"/>
              </p:cNvSpPr>
              <p:nvPr userDrawn="1"/>
            </p:nvSpPr>
            <p:spPr bwMode="auto">
              <a:xfrm>
                <a:off x="0" y="4203"/>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6"/>
              <p:cNvSpPr>
                <a:spLocks noChangeShapeType="1"/>
              </p:cNvSpPr>
              <p:nvPr userDrawn="1"/>
            </p:nvSpPr>
            <p:spPr bwMode="auto">
              <a:xfrm>
                <a:off x="0" y="4239"/>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7"/>
              <p:cNvSpPr>
                <a:spLocks noChangeShapeType="1"/>
              </p:cNvSpPr>
              <p:nvPr userDrawn="1"/>
            </p:nvSpPr>
            <p:spPr bwMode="auto">
              <a:xfrm>
                <a:off x="0" y="4272"/>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Line 8"/>
              <p:cNvSpPr>
                <a:spLocks noChangeShapeType="1"/>
              </p:cNvSpPr>
              <p:nvPr userDrawn="1"/>
            </p:nvSpPr>
            <p:spPr bwMode="auto">
              <a:xfrm>
                <a:off x="0" y="4113"/>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9"/>
              <p:cNvSpPr>
                <a:spLocks noChangeShapeType="1"/>
              </p:cNvSpPr>
              <p:nvPr userDrawn="1"/>
            </p:nvSpPr>
            <p:spPr bwMode="auto">
              <a:xfrm>
                <a:off x="0" y="4065"/>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Line 10"/>
              <p:cNvSpPr>
                <a:spLocks noChangeShapeType="1"/>
              </p:cNvSpPr>
              <p:nvPr userDrawn="1"/>
            </p:nvSpPr>
            <p:spPr bwMode="auto">
              <a:xfrm>
                <a:off x="0" y="4158"/>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Line 11"/>
              <p:cNvSpPr>
                <a:spLocks noChangeShapeType="1"/>
              </p:cNvSpPr>
              <p:nvPr userDrawn="1"/>
            </p:nvSpPr>
            <p:spPr bwMode="auto">
              <a:xfrm>
                <a:off x="0" y="3666"/>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Line 12"/>
              <p:cNvSpPr>
                <a:spLocks noChangeShapeType="1"/>
              </p:cNvSpPr>
              <p:nvPr userDrawn="1"/>
            </p:nvSpPr>
            <p:spPr bwMode="auto">
              <a:xfrm>
                <a:off x="0" y="3639"/>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Line 13"/>
              <p:cNvSpPr>
                <a:spLocks noChangeShapeType="1"/>
              </p:cNvSpPr>
              <p:nvPr userDrawn="1"/>
            </p:nvSpPr>
            <p:spPr bwMode="auto">
              <a:xfrm>
                <a:off x="0" y="4020"/>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Line 14"/>
              <p:cNvSpPr>
                <a:spLocks noChangeShapeType="1"/>
              </p:cNvSpPr>
              <p:nvPr userDrawn="1"/>
            </p:nvSpPr>
            <p:spPr bwMode="auto">
              <a:xfrm>
                <a:off x="0" y="3894"/>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Line 15"/>
              <p:cNvSpPr>
                <a:spLocks noChangeShapeType="1"/>
              </p:cNvSpPr>
              <p:nvPr userDrawn="1"/>
            </p:nvSpPr>
            <p:spPr bwMode="auto">
              <a:xfrm>
                <a:off x="0" y="3813"/>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 name="Line 16"/>
              <p:cNvSpPr>
                <a:spLocks noChangeShapeType="1"/>
              </p:cNvSpPr>
              <p:nvPr userDrawn="1"/>
            </p:nvSpPr>
            <p:spPr bwMode="auto">
              <a:xfrm>
                <a:off x="0" y="3999"/>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 name="Line 17"/>
              <p:cNvSpPr>
                <a:spLocks noChangeShapeType="1"/>
              </p:cNvSpPr>
              <p:nvPr userDrawn="1"/>
            </p:nvSpPr>
            <p:spPr bwMode="auto">
              <a:xfrm>
                <a:off x="0" y="3687"/>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Line 18"/>
              <p:cNvSpPr>
                <a:spLocks noChangeShapeType="1"/>
              </p:cNvSpPr>
              <p:nvPr userDrawn="1"/>
            </p:nvSpPr>
            <p:spPr bwMode="auto">
              <a:xfrm>
                <a:off x="0" y="3741"/>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Line 19"/>
              <p:cNvSpPr>
                <a:spLocks noChangeShapeType="1"/>
              </p:cNvSpPr>
              <p:nvPr userDrawn="1"/>
            </p:nvSpPr>
            <p:spPr bwMode="auto">
              <a:xfrm>
                <a:off x="0" y="393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Line 20"/>
              <p:cNvSpPr>
                <a:spLocks noChangeShapeType="1"/>
              </p:cNvSpPr>
              <p:nvPr userDrawn="1"/>
            </p:nvSpPr>
            <p:spPr bwMode="auto">
              <a:xfrm>
                <a:off x="0" y="3918"/>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Line 21"/>
              <p:cNvSpPr>
                <a:spLocks noChangeShapeType="1"/>
              </p:cNvSpPr>
              <p:nvPr userDrawn="1"/>
            </p:nvSpPr>
            <p:spPr bwMode="auto">
              <a:xfrm>
                <a:off x="0" y="351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Line 22"/>
              <p:cNvSpPr>
                <a:spLocks noChangeShapeType="1"/>
              </p:cNvSpPr>
              <p:nvPr userDrawn="1"/>
            </p:nvSpPr>
            <p:spPr bwMode="auto">
              <a:xfrm>
                <a:off x="0" y="354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Line 23"/>
              <p:cNvSpPr>
                <a:spLocks noChangeShapeType="1"/>
              </p:cNvSpPr>
              <p:nvPr userDrawn="1"/>
            </p:nvSpPr>
            <p:spPr bwMode="auto">
              <a:xfrm>
                <a:off x="0" y="357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 name="Line 24"/>
              <p:cNvSpPr>
                <a:spLocks noChangeShapeType="1"/>
              </p:cNvSpPr>
              <p:nvPr userDrawn="1"/>
            </p:nvSpPr>
            <p:spPr bwMode="auto">
              <a:xfrm>
                <a:off x="0" y="3420"/>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 name="Line 25"/>
              <p:cNvSpPr>
                <a:spLocks noChangeShapeType="1"/>
              </p:cNvSpPr>
              <p:nvPr userDrawn="1"/>
            </p:nvSpPr>
            <p:spPr bwMode="auto">
              <a:xfrm>
                <a:off x="0" y="3372"/>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 name="Line 26"/>
              <p:cNvSpPr>
                <a:spLocks noChangeShapeType="1"/>
              </p:cNvSpPr>
              <p:nvPr userDrawn="1"/>
            </p:nvSpPr>
            <p:spPr bwMode="auto">
              <a:xfrm>
                <a:off x="0" y="3465"/>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 name="Line 27"/>
              <p:cNvSpPr>
                <a:spLocks noChangeShapeType="1"/>
              </p:cNvSpPr>
              <p:nvPr userDrawn="1"/>
            </p:nvSpPr>
            <p:spPr bwMode="auto">
              <a:xfrm>
                <a:off x="0" y="2973"/>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 name="Line 28"/>
              <p:cNvSpPr>
                <a:spLocks noChangeShapeType="1"/>
              </p:cNvSpPr>
              <p:nvPr userDrawn="1"/>
            </p:nvSpPr>
            <p:spPr bwMode="auto">
              <a:xfrm>
                <a:off x="0" y="294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 name="Line 29"/>
              <p:cNvSpPr>
                <a:spLocks noChangeShapeType="1"/>
              </p:cNvSpPr>
              <p:nvPr userDrawn="1"/>
            </p:nvSpPr>
            <p:spPr bwMode="auto">
              <a:xfrm>
                <a:off x="0" y="3327"/>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 name="Line 30"/>
              <p:cNvSpPr>
                <a:spLocks noChangeShapeType="1"/>
              </p:cNvSpPr>
              <p:nvPr userDrawn="1"/>
            </p:nvSpPr>
            <p:spPr bwMode="auto">
              <a:xfrm>
                <a:off x="0" y="3201"/>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 name="Line 31"/>
              <p:cNvSpPr>
                <a:spLocks noChangeShapeType="1"/>
              </p:cNvSpPr>
              <p:nvPr userDrawn="1"/>
            </p:nvSpPr>
            <p:spPr bwMode="auto">
              <a:xfrm>
                <a:off x="0" y="3120"/>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 name="Line 32"/>
              <p:cNvSpPr>
                <a:spLocks noChangeShapeType="1"/>
              </p:cNvSpPr>
              <p:nvPr userDrawn="1"/>
            </p:nvSpPr>
            <p:spPr bwMode="auto">
              <a:xfrm>
                <a:off x="0" y="3306"/>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 name="Line 33"/>
              <p:cNvSpPr>
                <a:spLocks noChangeShapeType="1"/>
              </p:cNvSpPr>
              <p:nvPr userDrawn="1"/>
            </p:nvSpPr>
            <p:spPr bwMode="auto">
              <a:xfrm>
                <a:off x="0" y="2994"/>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 name="Line 34"/>
              <p:cNvSpPr>
                <a:spLocks noChangeShapeType="1"/>
              </p:cNvSpPr>
              <p:nvPr userDrawn="1"/>
            </p:nvSpPr>
            <p:spPr bwMode="auto">
              <a:xfrm>
                <a:off x="0" y="3048"/>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Line 35"/>
              <p:cNvSpPr>
                <a:spLocks noChangeShapeType="1"/>
              </p:cNvSpPr>
              <p:nvPr userDrawn="1"/>
            </p:nvSpPr>
            <p:spPr bwMode="auto">
              <a:xfrm>
                <a:off x="0" y="3246"/>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 name="Line 36"/>
              <p:cNvSpPr>
                <a:spLocks noChangeShapeType="1"/>
              </p:cNvSpPr>
              <p:nvPr userDrawn="1"/>
            </p:nvSpPr>
            <p:spPr bwMode="auto">
              <a:xfrm>
                <a:off x="0" y="3225"/>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 name="Line 37"/>
              <p:cNvSpPr>
                <a:spLocks noChangeShapeType="1"/>
              </p:cNvSpPr>
              <p:nvPr userDrawn="1"/>
            </p:nvSpPr>
            <p:spPr bwMode="auto">
              <a:xfrm>
                <a:off x="0" y="2831"/>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 name="Line 38"/>
              <p:cNvSpPr>
                <a:spLocks noChangeShapeType="1"/>
              </p:cNvSpPr>
              <p:nvPr userDrawn="1"/>
            </p:nvSpPr>
            <p:spPr bwMode="auto">
              <a:xfrm>
                <a:off x="0" y="2750"/>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 name="Line 39"/>
              <p:cNvSpPr>
                <a:spLocks noChangeShapeType="1"/>
              </p:cNvSpPr>
              <p:nvPr userDrawn="1"/>
            </p:nvSpPr>
            <p:spPr bwMode="auto">
              <a:xfrm>
                <a:off x="0" y="2678"/>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 name="Line 40"/>
              <p:cNvSpPr>
                <a:spLocks noChangeShapeType="1"/>
              </p:cNvSpPr>
              <p:nvPr userDrawn="1"/>
            </p:nvSpPr>
            <p:spPr bwMode="auto">
              <a:xfrm>
                <a:off x="0" y="2876"/>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Line 41"/>
              <p:cNvSpPr>
                <a:spLocks noChangeShapeType="1"/>
              </p:cNvSpPr>
              <p:nvPr userDrawn="1"/>
            </p:nvSpPr>
            <p:spPr bwMode="auto">
              <a:xfrm>
                <a:off x="0" y="2855"/>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 name="Line 42"/>
              <p:cNvSpPr>
                <a:spLocks noChangeShapeType="1"/>
              </p:cNvSpPr>
              <p:nvPr userDrawn="1"/>
            </p:nvSpPr>
            <p:spPr bwMode="auto">
              <a:xfrm>
                <a:off x="0" y="2554"/>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 name="Line 43"/>
              <p:cNvSpPr>
                <a:spLocks noChangeShapeType="1"/>
              </p:cNvSpPr>
              <p:nvPr userDrawn="1"/>
            </p:nvSpPr>
            <p:spPr bwMode="auto">
              <a:xfrm>
                <a:off x="0" y="2590"/>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 name="Line 44"/>
              <p:cNvSpPr>
                <a:spLocks noChangeShapeType="1"/>
              </p:cNvSpPr>
              <p:nvPr userDrawn="1"/>
            </p:nvSpPr>
            <p:spPr bwMode="auto">
              <a:xfrm>
                <a:off x="0" y="2623"/>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 name="Line 45"/>
              <p:cNvSpPr>
                <a:spLocks noChangeShapeType="1"/>
              </p:cNvSpPr>
              <p:nvPr userDrawn="1"/>
            </p:nvSpPr>
            <p:spPr bwMode="auto">
              <a:xfrm>
                <a:off x="0" y="2464"/>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 name="Line 46"/>
              <p:cNvSpPr>
                <a:spLocks noChangeShapeType="1"/>
              </p:cNvSpPr>
              <p:nvPr userDrawn="1"/>
            </p:nvSpPr>
            <p:spPr bwMode="auto">
              <a:xfrm>
                <a:off x="0" y="2416"/>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 name="Line 47"/>
              <p:cNvSpPr>
                <a:spLocks noChangeShapeType="1"/>
              </p:cNvSpPr>
              <p:nvPr userDrawn="1"/>
            </p:nvSpPr>
            <p:spPr bwMode="auto">
              <a:xfrm>
                <a:off x="0" y="250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 name="Line 48"/>
              <p:cNvSpPr>
                <a:spLocks noChangeShapeType="1"/>
              </p:cNvSpPr>
              <p:nvPr userDrawn="1"/>
            </p:nvSpPr>
            <p:spPr bwMode="auto">
              <a:xfrm>
                <a:off x="0" y="2371"/>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 name="Line 49"/>
              <p:cNvSpPr>
                <a:spLocks noChangeShapeType="1"/>
              </p:cNvSpPr>
              <p:nvPr userDrawn="1"/>
            </p:nvSpPr>
            <p:spPr bwMode="auto">
              <a:xfrm>
                <a:off x="0" y="2245"/>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 name="Line 50"/>
              <p:cNvSpPr>
                <a:spLocks noChangeShapeType="1"/>
              </p:cNvSpPr>
              <p:nvPr userDrawn="1"/>
            </p:nvSpPr>
            <p:spPr bwMode="auto">
              <a:xfrm>
                <a:off x="0" y="235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 name="Line 51"/>
              <p:cNvSpPr>
                <a:spLocks noChangeShapeType="1"/>
              </p:cNvSpPr>
              <p:nvPr userDrawn="1"/>
            </p:nvSpPr>
            <p:spPr bwMode="auto">
              <a:xfrm>
                <a:off x="0" y="2290"/>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 name="Line 52"/>
              <p:cNvSpPr>
                <a:spLocks noChangeShapeType="1"/>
              </p:cNvSpPr>
              <p:nvPr userDrawn="1"/>
            </p:nvSpPr>
            <p:spPr bwMode="auto">
              <a:xfrm>
                <a:off x="0" y="2269"/>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 name="Line 53"/>
              <p:cNvSpPr>
                <a:spLocks noChangeShapeType="1"/>
              </p:cNvSpPr>
              <p:nvPr userDrawn="1"/>
            </p:nvSpPr>
            <p:spPr bwMode="auto">
              <a:xfrm>
                <a:off x="0" y="213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 name="Line 54"/>
              <p:cNvSpPr>
                <a:spLocks noChangeShapeType="1"/>
              </p:cNvSpPr>
              <p:nvPr userDrawn="1"/>
            </p:nvSpPr>
            <p:spPr bwMode="auto">
              <a:xfrm>
                <a:off x="0" y="216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 name="Line 55"/>
              <p:cNvSpPr>
                <a:spLocks noChangeShapeType="1"/>
              </p:cNvSpPr>
              <p:nvPr userDrawn="1"/>
            </p:nvSpPr>
            <p:spPr bwMode="auto">
              <a:xfrm>
                <a:off x="0" y="219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 name="Line 56"/>
              <p:cNvSpPr>
                <a:spLocks noChangeShapeType="1"/>
              </p:cNvSpPr>
              <p:nvPr userDrawn="1"/>
            </p:nvSpPr>
            <p:spPr bwMode="auto">
              <a:xfrm>
                <a:off x="0" y="2040"/>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 name="Line 57"/>
              <p:cNvSpPr>
                <a:spLocks noChangeShapeType="1"/>
              </p:cNvSpPr>
              <p:nvPr userDrawn="1"/>
            </p:nvSpPr>
            <p:spPr bwMode="auto">
              <a:xfrm>
                <a:off x="0" y="1992"/>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 name="Line 58"/>
              <p:cNvSpPr>
                <a:spLocks noChangeShapeType="1"/>
              </p:cNvSpPr>
              <p:nvPr userDrawn="1"/>
            </p:nvSpPr>
            <p:spPr bwMode="auto">
              <a:xfrm>
                <a:off x="0" y="2085"/>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 name="Line 59"/>
              <p:cNvSpPr>
                <a:spLocks noChangeShapeType="1"/>
              </p:cNvSpPr>
              <p:nvPr userDrawn="1"/>
            </p:nvSpPr>
            <p:spPr bwMode="auto">
              <a:xfrm>
                <a:off x="0" y="1593"/>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 name="Line 60"/>
              <p:cNvSpPr>
                <a:spLocks noChangeShapeType="1"/>
              </p:cNvSpPr>
              <p:nvPr userDrawn="1"/>
            </p:nvSpPr>
            <p:spPr bwMode="auto">
              <a:xfrm>
                <a:off x="0" y="156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 name="Line 61"/>
              <p:cNvSpPr>
                <a:spLocks noChangeShapeType="1"/>
              </p:cNvSpPr>
              <p:nvPr userDrawn="1"/>
            </p:nvSpPr>
            <p:spPr bwMode="auto">
              <a:xfrm>
                <a:off x="0" y="1947"/>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 name="Line 62"/>
              <p:cNvSpPr>
                <a:spLocks noChangeShapeType="1"/>
              </p:cNvSpPr>
              <p:nvPr userDrawn="1"/>
            </p:nvSpPr>
            <p:spPr bwMode="auto">
              <a:xfrm>
                <a:off x="0" y="1821"/>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 name="Line 63"/>
              <p:cNvSpPr>
                <a:spLocks noChangeShapeType="1"/>
              </p:cNvSpPr>
              <p:nvPr userDrawn="1"/>
            </p:nvSpPr>
            <p:spPr bwMode="auto">
              <a:xfrm>
                <a:off x="0" y="1740"/>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 name="Line 64"/>
              <p:cNvSpPr>
                <a:spLocks noChangeShapeType="1"/>
              </p:cNvSpPr>
              <p:nvPr userDrawn="1"/>
            </p:nvSpPr>
            <p:spPr bwMode="auto">
              <a:xfrm>
                <a:off x="0" y="1926"/>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 name="Line 65"/>
              <p:cNvSpPr>
                <a:spLocks noChangeShapeType="1"/>
              </p:cNvSpPr>
              <p:nvPr userDrawn="1"/>
            </p:nvSpPr>
            <p:spPr bwMode="auto">
              <a:xfrm>
                <a:off x="0" y="1614"/>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 name="Line 66"/>
              <p:cNvSpPr>
                <a:spLocks noChangeShapeType="1"/>
              </p:cNvSpPr>
              <p:nvPr userDrawn="1"/>
            </p:nvSpPr>
            <p:spPr bwMode="auto">
              <a:xfrm>
                <a:off x="0" y="1668"/>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 name="Line 67"/>
              <p:cNvSpPr>
                <a:spLocks noChangeShapeType="1"/>
              </p:cNvSpPr>
              <p:nvPr userDrawn="1"/>
            </p:nvSpPr>
            <p:spPr bwMode="auto">
              <a:xfrm>
                <a:off x="0" y="1866"/>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 name="Line 68"/>
              <p:cNvSpPr>
                <a:spLocks noChangeShapeType="1"/>
              </p:cNvSpPr>
              <p:nvPr userDrawn="1"/>
            </p:nvSpPr>
            <p:spPr bwMode="auto">
              <a:xfrm>
                <a:off x="0" y="1845"/>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 name="Line 69"/>
              <p:cNvSpPr>
                <a:spLocks noChangeShapeType="1"/>
              </p:cNvSpPr>
              <p:nvPr userDrawn="1"/>
            </p:nvSpPr>
            <p:spPr bwMode="auto">
              <a:xfrm>
                <a:off x="0" y="1437"/>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 name="Line 70"/>
              <p:cNvSpPr>
                <a:spLocks noChangeShapeType="1"/>
              </p:cNvSpPr>
              <p:nvPr userDrawn="1"/>
            </p:nvSpPr>
            <p:spPr bwMode="auto">
              <a:xfrm>
                <a:off x="0" y="1473"/>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 name="Line 71"/>
              <p:cNvSpPr>
                <a:spLocks noChangeShapeType="1"/>
              </p:cNvSpPr>
              <p:nvPr userDrawn="1"/>
            </p:nvSpPr>
            <p:spPr bwMode="auto">
              <a:xfrm>
                <a:off x="0" y="1506"/>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 name="Line 72"/>
              <p:cNvSpPr>
                <a:spLocks noChangeShapeType="1"/>
              </p:cNvSpPr>
              <p:nvPr userDrawn="1"/>
            </p:nvSpPr>
            <p:spPr bwMode="auto">
              <a:xfrm>
                <a:off x="0" y="1347"/>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 name="Line 73"/>
              <p:cNvSpPr>
                <a:spLocks noChangeShapeType="1"/>
              </p:cNvSpPr>
              <p:nvPr userDrawn="1"/>
            </p:nvSpPr>
            <p:spPr bwMode="auto">
              <a:xfrm>
                <a:off x="0" y="1392"/>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 name="Line 74"/>
              <p:cNvSpPr>
                <a:spLocks noChangeShapeType="1"/>
              </p:cNvSpPr>
              <p:nvPr userDrawn="1"/>
            </p:nvSpPr>
            <p:spPr bwMode="auto">
              <a:xfrm>
                <a:off x="0" y="1016"/>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 name="Line 75"/>
              <p:cNvSpPr>
                <a:spLocks noChangeShapeType="1"/>
              </p:cNvSpPr>
              <p:nvPr userDrawn="1"/>
            </p:nvSpPr>
            <p:spPr bwMode="auto">
              <a:xfrm>
                <a:off x="0" y="989"/>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 name="Line 76"/>
              <p:cNvSpPr>
                <a:spLocks noChangeShapeType="1"/>
              </p:cNvSpPr>
              <p:nvPr userDrawn="1"/>
            </p:nvSpPr>
            <p:spPr bwMode="auto">
              <a:xfrm>
                <a:off x="0" y="1244"/>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 name="Line 77"/>
              <p:cNvSpPr>
                <a:spLocks noChangeShapeType="1"/>
              </p:cNvSpPr>
              <p:nvPr userDrawn="1"/>
            </p:nvSpPr>
            <p:spPr bwMode="auto">
              <a:xfrm>
                <a:off x="0" y="1163"/>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 name="Line 78"/>
              <p:cNvSpPr>
                <a:spLocks noChangeShapeType="1"/>
              </p:cNvSpPr>
              <p:nvPr userDrawn="1"/>
            </p:nvSpPr>
            <p:spPr bwMode="auto">
              <a:xfrm>
                <a:off x="0" y="1037"/>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 name="Line 79"/>
              <p:cNvSpPr>
                <a:spLocks noChangeShapeType="1"/>
              </p:cNvSpPr>
              <p:nvPr userDrawn="1"/>
            </p:nvSpPr>
            <p:spPr bwMode="auto">
              <a:xfrm>
                <a:off x="0" y="1091"/>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 name="Line 80"/>
              <p:cNvSpPr>
                <a:spLocks noChangeShapeType="1"/>
              </p:cNvSpPr>
              <p:nvPr userDrawn="1"/>
            </p:nvSpPr>
            <p:spPr bwMode="auto">
              <a:xfrm>
                <a:off x="0" y="128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 name="Line 81"/>
              <p:cNvSpPr>
                <a:spLocks noChangeShapeType="1"/>
              </p:cNvSpPr>
              <p:nvPr userDrawn="1"/>
            </p:nvSpPr>
            <p:spPr bwMode="auto">
              <a:xfrm>
                <a:off x="0" y="1268"/>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 name="Line 82"/>
              <p:cNvSpPr>
                <a:spLocks noChangeShapeType="1"/>
              </p:cNvSpPr>
              <p:nvPr userDrawn="1"/>
            </p:nvSpPr>
            <p:spPr bwMode="auto">
              <a:xfrm>
                <a:off x="0" y="86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 name="Line 83"/>
              <p:cNvSpPr>
                <a:spLocks noChangeShapeType="1"/>
              </p:cNvSpPr>
              <p:nvPr userDrawn="1"/>
            </p:nvSpPr>
            <p:spPr bwMode="auto">
              <a:xfrm>
                <a:off x="0" y="89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 name="Line 84"/>
              <p:cNvSpPr>
                <a:spLocks noChangeShapeType="1"/>
              </p:cNvSpPr>
              <p:nvPr userDrawn="1"/>
            </p:nvSpPr>
            <p:spPr bwMode="auto">
              <a:xfrm>
                <a:off x="0" y="92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 name="Line 85"/>
              <p:cNvSpPr>
                <a:spLocks noChangeShapeType="1"/>
              </p:cNvSpPr>
              <p:nvPr userDrawn="1"/>
            </p:nvSpPr>
            <p:spPr bwMode="auto">
              <a:xfrm>
                <a:off x="0" y="770"/>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8" name="Line 86"/>
              <p:cNvSpPr>
                <a:spLocks noChangeShapeType="1"/>
              </p:cNvSpPr>
              <p:nvPr userDrawn="1"/>
            </p:nvSpPr>
            <p:spPr bwMode="auto">
              <a:xfrm>
                <a:off x="0" y="815"/>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 name="Line 87"/>
              <p:cNvSpPr>
                <a:spLocks noChangeShapeType="1"/>
              </p:cNvSpPr>
              <p:nvPr userDrawn="1"/>
            </p:nvSpPr>
            <p:spPr bwMode="auto">
              <a:xfrm>
                <a:off x="0" y="718"/>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 name="Line 88"/>
              <p:cNvSpPr>
                <a:spLocks noChangeShapeType="1"/>
              </p:cNvSpPr>
              <p:nvPr userDrawn="1"/>
            </p:nvSpPr>
            <p:spPr bwMode="auto">
              <a:xfrm>
                <a:off x="0" y="646"/>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 name="Line 89"/>
              <p:cNvSpPr>
                <a:spLocks noChangeShapeType="1"/>
              </p:cNvSpPr>
              <p:nvPr userDrawn="1"/>
            </p:nvSpPr>
            <p:spPr bwMode="auto">
              <a:xfrm>
                <a:off x="0" y="522"/>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 name="Line 90"/>
              <p:cNvSpPr>
                <a:spLocks noChangeShapeType="1"/>
              </p:cNvSpPr>
              <p:nvPr userDrawn="1"/>
            </p:nvSpPr>
            <p:spPr bwMode="auto">
              <a:xfrm>
                <a:off x="0" y="558"/>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 name="Line 91"/>
              <p:cNvSpPr>
                <a:spLocks noChangeShapeType="1"/>
              </p:cNvSpPr>
              <p:nvPr userDrawn="1"/>
            </p:nvSpPr>
            <p:spPr bwMode="auto">
              <a:xfrm>
                <a:off x="0" y="591"/>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 name="Line 92"/>
              <p:cNvSpPr>
                <a:spLocks noChangeShapeType="1"/>
              </p:cNvSpPr>
              <p:nvPr userDrawn="1"/>
            </p:nvSpPr>
            <p:spPr bwMode="auto">
              <a:xfrm>
                <a:off x="0" y="432"/>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 name="Line 93"/>
              <p:cNvSpPr>
                <a:spLocks noChangeShapeType="1"/>
              </p:cNvSpPr>
              <p:nvPr userDrawn="1"/>
            </p:nvSpPr>
            <p:spPr bwMode="auto">
              <a:xfrm>
                <a:off x="0" y="384"/>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 name="Line 94"/>
              <p:cNvSpPr>
                <a:spLocks noChangeShapeType="1"/>
              </p:cNvSpPr>
              <p:nvPr userDrawn="1"/>
            </p:nvSpPr>
            <p:spPr bwMode="auto">
              <a:xfrm>
                <a:off x="0" y="477"/>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 name="Line 95"/>
              <p:cNvSpPr>
                <a:spLocks noChangeShapeType="1"/>
              </p:cNvSpPr>
              <p:nvPr userDrawn="1"/>
            </p:nvSpPr>
            <p:spPr bwMode="auto">
              <a:xfrm>
                <a:off x="0" y="33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 name="Line 96"/>
              <p:cNvSpPr>
                <a:spLocks noChangeShapeType="1"/>
              </p:cNvSpPr>
              <p:nvPr userDrawn="1"/>
            </p:nvSpPr>
            <p:spPr bwMode="auto">
              <a:xfrm>
                <a:off x="0" y="318"/>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 name="Line 97"/>
              <p:cNvSpPr>
                <a:spLocks noChangeShapeType="1"/>
              </p:cNvSpPr>
              <p:nvPr userDrawn="1"/>
            </p:nvSpPr>
            <p:spPr bwMode="auto">
              <a:xfrm>
                <a:off x="0" y="258"/>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 name="Line 98"/>
              <p:cNvSpPr>
                <a:spLocks noChangeShapeType="1"/>
              </p:cNvSpPr>
              <p:nvPr userDrawn="1"/>
            </p:nvSpPr>
            <p:spPr bwMode="auto">
              <a:xfrm>
                <a:off x="0" y="7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1" name="Line 99"/>
              <p:cNvSpPr>
                <a:spLocks noChangeShapeType="1"/>
              </p:cNvSpPr>
              <p:nvPr userDrawn="1"/>
            </p:nvSpPr>
            <p:spPr bwMode="auto">
              <a:xfrm>
                <a:off x="0" y="43"/>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 name="Line 100"/>
              <p:cNvSpPr>
                <a:spLocks noChangeShapeType="1"/>
              </p:cNvSpPr>
              <p:nvPr userDrawn="1"/>
            </p:nvSpPr>
            <p:spPr bwMode="auto">
              <a:xfrm>
                <a:off x="0" y="91"/>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 name="Line 101"/>
              <p:cNvSpPr>
                <a:spLocks noChangeShapeType="1"/>
              </p:cNvSpPr>
              <p:nvPr userDrawn="1"/>
            </p:nvSpPr>
            <p:spPr bwMode="auto">
              <a:xfrm>
                <a:off x="0" y="145"/>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 name="Line 102"/>
              <p:cNvSpPr>
                <a:spLocks noChangeShapeType="1"/>
              </p:cNvSpPr>
              <p:nvPr userDrawn="1"/>
            </p:nvSpPr>
            <p:spPr bwMode="auto">
              <a:xfrm>
                <a:off x="0" y="202"/>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05" name="Rectangle 108"/>
          <p:cNvSpPr>
            <a:spLocks noChangeArrowheads="1"/>
          </p:cNvSpPr>
          <p:nvPr/>
        </p:nvSpPr>
        <p:spPr bwMode="auto">
          <a:xfrm>
            <a:off x="3017838" y="2120900"/>
            <a:ext cx="5662612" cy="77788"/>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106" name="Rectangle 109"/>
          <p:cNvSpPr>
            <a:spLocks noChangeArrowheads="1"/>
          </p:cNvSpPr>
          <p:nvPr/>
        </p:nvSpPr>
        <p:spPr bwMode="auto">
          <a:xfrm>
            <a:off x="1098550" y="862013"/>
            <a:ext cx="5662613" cy="77787"/>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4202" name="Rectangle 106"/>
          <p:cNvSpPr>
            <a:spLocks noGrp="1" noChangeArrowheads="1"/>
          </p:cNvSpPr>
          <p:nvPr>
            <p:ph type="ctrTitle"/>
          </p:nvPr>
        </p:nvSpPr>
        <p:spPr>
          <a:xfrm>
            <a:off x="1169988" y="1046163"/>
            <a:ext cx="7380287" cy="1012825"/>
          </a:xfrm>
        </p:spPr>
        <p:txBody>
          <a:bodyPr/>
          <a:lstStyle>
            <a:lvl1pPr>
              <a:defRPr sz="4000"/>
            </a:lvl1pPr>
          </a:lstStyle>
          <a:p>
            <a:pPr lvl="0"/>
            <a:r>
              <a:rPr lang="en-US" noProof="0" smtClean="0"/>
              <a:t>Click to edit Master title style</a:t>
            </a:r>
          </a:p>
        </p:txBody>
      </p:sp>
      <p:sp>
        <p:nvSpPr>
          <p:cNvPr id="4203" name="Rectangle 107"/>
          <p:cNvSpPr>
            <a:spLocks noGrp="1" noChangeArrowheads="1"/>
          </p:cNvSpPr>
          <p:nvPr>
            <p:ph type="subTitle" idx="1"/>
          </p:nvPr>
        </p:nvSpPr>
        <p:spPr>
          <a:xfrm>
            <a:off x="1566863" y="2693988"/>
            <a:ext cx="6662737" cy="2994025"/>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07" name="Rectangle 103"/>
          <p:cNvSpPr>
            <a:spLocks noGrp="1" noChangeArrowheads="1"/>
          </p:cNvSpPr>
          <p:nvPr>
            <p:ph type="dt" sz="half" idx="10"/>
          </p:nvPr>
        </p:nvSpPr>
        <p:spPr>
          <a:xfrm>
            <a:off x="1387475" y="6357938"/>
            <a:ext cx="1905000" cy="457200"/>
          </a:xfrm>
          <a:extLst>
            <a:ext uri="{909E8E84-426E-40DD-AFC4-6F175D3DCCD1}">
              <a14:hiddenFill xmlns:a14="http://schemas.microsoft.com/office/drawing/2010/main">
                <a:solidFill>
                  <a:schemeClr val="accent1"/>
                </a:solidFill>
              </a14:hiddenFill>
            </a:ext>
          </a:extLst>
        </p:spPr>
        <p:txBody>
          <a:bodyPr/>
          <a:lstStyle>
            <a:lvl1pPr>
              <a:defRPr smtClean="0"/>
            </a:lvl1pPr>
          </a:lstStyle>
          <a:p>
            <a:pPr>
              <a:defRPr/>
            </a:pPr>
            <a:endParaRPr lang="en-US"/>
          </a:p>
        </p:txBody>
      </p:sp>
      <p:sp>
        <p:nvSpPr>
          <p:cNvPr id="108" name="Rectangle 104"/>
          <p:cNvSpPr>
            <a:spLocks noGrp="1" noChangeArrowheads="1"/>
          </p:cNvSpPr>
          <p:nvPr>
            <p:ph type="ftr" sz="quarter" idx="11"/>
          </p:nvPr>
        </p:nvSpPr>
        <p:spPr>
          <a:xfrm>
            <a:off x="3722688" y="6357938"/>
            <a:ext cx="2271712" cy="457200"/>
          </a:xfrm>
        </p:spPr>
        <p:txBody>
          <a:bodyPr/>
          <a:lstStyle>
            <a:lvl1pPr>
              <a:defRPr smtClean="0"/>
            </a:lvl1pPr>
          </a:lstStyle>
          <a:p>
            <a:pPr>
              <a:defRPr/>
            </a:pPr>
            <a:endParaRPr lang="en-US"/>
          </a:p>
        </p:txBody>
      </p:sp>
      <p:sp>
        <p:nvSpPr>
          <p:cNvPr id="109" name="Rectangle 105"/>
          <p:cNvSpPr>
            <a:spLocks noGrp="1" noChangeArrowheads="1"/>
          </p:cNvSpPr>
          <p:nvPr>
            <p:ph type="sldNum" sz="quarter" idx="12"/>
          </p:nvPr>
        </p:nvSpPr>
        <p:spPr>
          <a:xfrm>
            <a:off x="6464300" y="6361113"/>
            <a:ext cx="1906588" cy="457200"/>
          </a:xfrm>
        </p:spPr>
        <p:txBody>
          <a:bodyPr/>
          <a:lstStyle>
            <a:lvl1pPr>
              <a:defRPr smtClean="0"/>
            </a:lvl1pPr>
          </a:lstStyle>
          <a:p>
            <a:pPr>
              <a:defRPr/>
            </a:pPr>
            <a:fld id="{BB6FDAF3-C008-449D-B490-45CBB303D6D8}" type="slidenum">
              <a:rPr lang="en-US"/>
              <a:pPr>
                <a:defRPr/>
              </a:pPr>
              <a:t>‹#›</a:t>
            </a:fld>
            <a:endParaRPr lang="en-US"/>
          </a:p>
        </p:txBody>
      </p:sp>
    </p:spTree>
    <p:extLst>
      <p:ext uri="{BB962C8B-B14F-4D97-AF65-F5344CB8AC3E}">
        <p14:creationId xmlns:p14="http://schemas.microsoft.com/office/powerpoint/2010/main" val="3219973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106"/>
                                        </p:tgtEl>
                                        <p:attrNameLst>
                                          <p:attrName>style.visibility</p:attrName>
                                        </p:attrNameLst>
                                      </p:cBhvr>
                                      <p:to>
                                        <p:strVal val="visible"/>
                                      </p:to>
                                    </p:set>
                                    <p:anim calcmode="lin" valueType="num">
                                      <p:cBhvr additive="base">
                                        <p:cTn id="7" dur="500"/>
                                        <p:tgtEl>
                                          <p:spTgt spid="106"/>
                                        </p:tgtEl>
                                        <p:attrNameLst>
                                          <p:attrName>ppt_x</p:attrName>
                                        </p:attrNameLst>
                                      </p:cBhvr>
                                      <p:tavLst>
                                        <p:tav tm="0">
                                          <p:val>
                                            <p:strVal val="#ppt_x-#ppt_w*1.125000"/>
                                          </p:val>
                                        </p:tav>
                                        <p:tav tm="100000">
                                          <p:val>
                                            <p:strVal val="#ppt_x"/>
                                          </p:val>
                                        </p:tav>
                                      </p:tavLst>
                                    </p:anim>
                                    <p:animEffect transition="in" filter="wipe(right)">
                                      <p:cBhvr>
                                        <p:cTn id="8" dur="500"/>
                                        <p:tgtEl>
                                          <p:spTgt spid="106"/>
                                        </p:tgtEl>
                                      </p:cBhvr>
                                    </p:animEffect>
                                  </p:childTnLst>
                                </p:cTn>
                              </p:par>
                            </p:childTnLst>
                          </p:cTn>
                        </p:par>
                        <p:par>
                          <p:cTn id="9" fill="hold">
                            <p:stCondLst>
                              <p:cond delay="500"/>
                            </p:stCondLst>
                            <p:childTnLst>
                              <p:par>
                                <p:cTn id="10" presetID="12" presetClass="entr" presetSubtype="2" fill="hold" grpId="0" nodeType="afterEffect">
                                  <p:stCondLst>
                                    <p:cond delay="0"/>
                                  </p:stCondLst>
                                  <p:childTnLst>
                                    <p:set>
                                      <p:cBhvr>
                                        <p:cTn id="11" dur="1" fill="hold">
                                          <p:stCondLst>
                                            <p:cond delay="0"/>
                                          </p:stCondLst>
                                        </p:cTn>
                                        <p:tgtEl>
                                          <p:spTgt spid="105"/>
                                        </p:tgtEl>
                                        <p:attrNameLst>
                                          <p:attrName>style.visibility</p:attrName>
                                        </p:attrNameLst>
                                      </p:cBhvr>
                                      <p:to>
                                        <p:strVal val="visible"/>
                                      </p:to>
                                    </p:set>
                                    <p:anim calcmode="lin" valueType="num">
                                      <p:cBhvr additive="base">
                                        <p:cTn id="12" dur="500"/>
                                        <p:tgtEl>
                                          <p:spTgt spid="105"/>
                                        </p:tgtEl>
                                        <p:attrNameLst>
                                          <p:attrName>ppt_x</p:attrName>
                                        </p:attrNameLst>
                                      </p:cBhvr>
                                      <p:tavLst>
                                        <p:tav tm="0">
                                          <p:val>
                                            <p:strVal val="#ppt_x+#ppt_w*1.125000"/>
                                          </p:val>
                                        </p:tav>
                                        <p:tav tm="100000">
                                          <p:val>
                                            <p:strVal val="#ppt_x"/>
                                          </p:val>
                                        </p:tav>
                                      </p:tavLst>
                                    </p:anim>
                                    <p:animEffect transition="in" filter="wipe(left)">
                                      <p:cBhvr>
                                        <p:cTn id="13"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animBg="1" autoUpdateAnimBg="0"/>
      <p:bldP spid="106" grpId="0" animBg="1"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8"/>
          <p:cNvSpPr>
            <a:spLocks noGrp="1" noChangeArrowheads="1"/>
          </p:cNvSpPr>
          <p:nvPr>
            <p:ph type="dt" sz="half" idx="10"/>
          </p:nvPr>
        </p:nvSpPr>
        <p:spPr>
          <a:ln/>
        </p:spPr>
        <p:txBody>
          <a:bodyPr/>
          <a:lstStyle>
            <a:lvl1pPr>
              <a:defRPr/>
            </a:lvl1pPr>
          </a:lstStyle>
          <a:p>
            <a:pPr>
              <a:defRPr/>
            </a:pPr>
            <a:endParaRPr lang="en-US"/>
          </a:p>
        </p:txBody>
      </p:sp>
      <p:sp>
        <p:nvSpPr>
          <p:cNvPr id="5" name="Rectangle 109"/>
          <p:cNvSpPr>
            <a:spLocks noGrp="1" noChangeArrowheads="1"/>
          </p:cNvSpPr>
          <p:nvPr>
            <p:ph type="ftr" sz="quarter" idx="11"/>
          </p:nvPr>
        </p:nvSpPr>
        <p:spPr>
          <a:ln/>
        </p:spPr>
        <p:txBody>
          <a:bodyPr/>
          <a:lstStyle>
            <a:lvl1pPr>
              <a:defRPr/>
            </a:lvl1pPr>
          </a:lstStyle>
          <a:p>
            <a:pPr>
              <a:defRPr/>
            </a:pPr>
            <a:endParaRPr lang="en-US"/>
          </a:p>
        </p:txBody>
      </p:sp>
      <p:sp>
        <p:nvSpPr>
          <p:cNvPr id="6" name="Rectangle 110"/>
          <p:cNvSpPr>
            <a:spLocks noGrp="1" noChangeArrowheads="1"/>
          </p:cNvSpPr>
          <p:nvPr>
            <p:ph type="sldNum" sz="quarter" idx="12"/>
          </p:nvPr>
        </p:nvSpPr>
        <p:spPr>
          <a:ln/>
        </p:spPr>
        <p:txBody>
          <a:bodyPr/>
          <a:lstStyle>
            <a:lvl1pPr>
              <a:defRPr/>
            </a:lvl1pPr>
          </a:lstStyle>
          <a:p>
            <a:pPr>
              <a:defRPr/>
            </a:pPr>
            <a:fld id="{EE75483B-1817-46AC-B754-481BB92A3688}" type="slidenum">
              <a:rPr lang="en-US"/>
              <a:pPr>
                <a:defRPr/>
              </a:pPr>
              <a:t>‹#›</a:t>
            </a:fld>
            <a:endParaRPr lang="en-US"/>
          </a:p>
        </p:txBody>
      </p:sp>
    </p:spTree>
    <p:extLst>
      <p:ext uri="{BB962C8B-B14F-4D97-AF65-F5344CB8AC3E}">
        <p14:creationId xmlns:p14="http://schemas.microsoft.com/office/powerpoint/2010/main" val="2990257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78625" y="609600"/>
            <a:ext cx="1989138"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09625" y="609600"/>
            <a:ext cx="5816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8"/>
          <p:cNvSpPr>
            <a:spLocks noGrp="1" noChangeArrowheads="1"/>
          </p:cNvSpPr>
          <p:nvPr>
            <p:ph type="dt" sz="half" idx="10"/>
          </p:nvPr>
        </p:nvSpPr>
        <p:spPr>
          <a:ln/>
        </p:spPr>
        <p:txBody>
          <a:bodyPr/>
          <a:lstStyle>
            <a:lvl1pPr>
              <a:defRPr/>
            </a:lvl1pPr>
          </a:lstStyle>
          <a:p>
            <a:pPr>
              <a:defRPr/>
            </a:pPr>
            <a:endParaRPr lang="en-US"/>
          </a:p>
        </p:txBody>
      </p:sp>
      <p:sp>
        <p:nvSpPr>
          <p:cNvPr id="5" name="Rectangle 109"/>
          <p:cNvSpPr>
            <a:spLocks noGrp="1" noChangeArrowheads="1"/>
          </p:cNvSpPr>
          <p:nvPr>
            <p:ph type="ftr" sz="quarter" idx="11"/>
          </p:nvPr>
        </p:nvSpPr>
        <p:spPr>
          <a:ln/>
        </p:spPr>
        <p:txBody>
          <a:bodyPr/>
          <a:lstStyle>
            <a:lvl1pPr>
              <a:defRPr/>
            </a:lvl1pPr>
          </a:lstStyle>
          <a:p>
            <a:pPr>
              <a:defRPr/>
            </a:pPr>
            <a:endParaRPr lang="en-US"/>
          </a:p>
        </p:txBody>
      </p:sp>
      <p:sp>
        <p:nvSpPr>
          <p:cNvPr id="6" name="Rectangle 110"/>
          <p:cNvSpPr>
            <a:spLocks noGrp="1" noChangeArrowheads="1"/>
          </p:cNvSpPr>
          <p:nvPr>
            <p:ph type="sldNum" sz="quarter" idx="12"/>
          </p:nvPr>
        </p:nvSpPr>
        <p:spPr>
          <a:ln/>
        </p:spPr>
        <p:txBody>
          <a:bodyPr/>
          <a:lstStyle>
            <a:lvl1pPr>
              <a:defRPr/>
            </a:lvl1pPr>
          </a:lstStyle>
          <a:p>
            <a:pPr>
              <a:defRPr/>
            </a:pPr>
            <a:fld id="{D0A107ED-1A8C-4C10-85FD-AE7A5CAFB82D}" type="slidenum">
              <a:rPr lang="en-US"/>
              <a:pPr>
                <a:defRPr/>
              </a:pPr>
              <a:t>‹#›</a:t>
            </a:fld>
            <a:endParaRPr lang="en-US"/>
          </a:p>
        </p:txBody>
      </p:sp>
    </p:spTree>
    <p:extLst>
      <p:ext uri="{BB962C8B-B14F-4D97-AF65-F5344CB8AC3E}">
        <p14:creationId xmlns:p14="http://schemas.microsoft.com/office/powerpoint/2010/main" val="165289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8"/>
          <p:cNvSpPr>
            <a:spLocks noGrp="1" noChangeArrowheads="1"/>
          </p:cNvSpPr>
          <p:nvPr>
            <p:ph type="dt" sz="half" idx="10"/>
          </p:nvPr>
        </p:nvSpPr>
        <p:spPr>
          <a:ln/>
        </p:spPr>
        <p:txBody>
          <a:bodyPr/>
          <a:lstStyle>
            <a:lvl1pPr>
              <a:defRPr/>
            </a:lvl1pPr>
          </a:lstStyle>
          <a:p>
            <a:pPr>
              <a:defRPr/>
            </a:pPr>
            <a:endParaRPr lang="en-US"/>
          </a:p>
        </p:txBody>
      </p:sp>
      <p:sp>
        <p:nvSpPr>
          <p:cNvPr id="5" name="Rectangle 109"/>
          <p:cNvSpPr>
            <a:spLocks noGrp="1" noChangeArrowheads="1"/>
          </p:cNvSpPr>
          <p:nvPr>
            <p:ph type="ftr" sz="quarter" idx="11"/>
          </p:nvPr>
        </p:nvSpPr>
        <p:spPr>
          <a:ln/>
        </p:spPr>
        <p:txBody>
          <a:bodyPr/>
          <a:lstStyle>
            <a:lvl1pPr>
              <a:defRPr/>
            </a:lvl1pPr>
          </a:lstStyle>
          <a:p>
            <a:pPr>
              <a:defRPr/>
            </a:pPr>
            <a:endParaRPr lang="en-US"/>
          </a:p>
        </p:txBody>
      </p:sp>
      <p:sp>
        <p:nvSpPr>
          <p:cNvPr id="6" name="Rectangle 110"/>
          <p:cNvSpPr>
            <a:spLocks noGrp="1" noChangeArrowheads="1"/>
          </p:cNvSpPr>
          <p:nvPr>
            <p:ph type="sldNum" sz="quarter" idx="12"/>
          </p:nvPr>
        </p:nvSpPr>
        <p:spPr>
          <a:ln/>
        </p:spPr>
        <p:txBody>
          <a:bodyPr/>
          <a:lstStyle>
            <a:lvl1pPr>
              <a:defRPr/>
            </a:lvl1pPr>
          </a:lstStyle>
          <a:p>
            <a:pPr>
              <a:defRPr/>
            </a:pPr>
            <a:fld id="{9B071B6A-D577-4086-B8B2-F83952CC1626}" type="slidenum">
              <a:rPr lang="en-US"/>
              <a:pPr>
                <a:defRPr/>
              </a:pPr>
              <a:t>‹#›</a:t>
            </a:fld>
            <a:endParaRPr lang="en-US"/>
          </a:p>
        </p:txBody>
      </p:sp>
    </p:spTree>
    <p:extLst>
      <p:ext uri="{BB962C8B-B14F-4D97-AF65-F5344CB8AC3E}">
        <p14:creationId xmlns:p14="http://schemas.microsoft.com/office/powerpoint/2010/main" val="2826493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8"/>
          <p:cNvSpPr>
            <a:spLocks noGrp="1" noChangeArrowheads="1"/>
          </p:cNvSpPr>
          <p:nvPr>
            <p:ph type="dt" sz="half" idx="10"/>
          </p:nvPr>
        </p:nvSpPr>
        <p:spPr>
          <a:ln/>
        </p:spPr>
        <p:txBody>
          <a:bodyPr/>
          <a:lstStyle>
            <a:lvl1pPr>
              <a:defRPr/>
            </a:lvl1pPr>
          </a:lstStyle>
          <a:p>
            <a:pPr>
              <a:defRPr/>
            </a:pPr>
            <a:endParaRPr lang="en-US"/>
          </a:p>
        </p:txBody>
      </p:sp>
      <p:sp>
        <p:nvSpPr>
          <p:cNvPr id="5" name="Rectangle 109"/>
          <p:cNvSpPr>
            <a:spLocks noGrp="1" noChangeArrowheads="1"/>
          </p:cNvSpPr>
          <p:nvPr>
            <p:ph type="ftr" sz="quarter" idx="11"/>
          </p:nvPr>
        </p:nvSpPr>
        <p:spPr>
          <a:ln/>
        </p:spPr>
        <p:txBody>
          <a:bodyPr/>
          <a:lstStyle>
            <a:lvl1pPr>
              <a:defRPr/>
            </a:lvl1pPr>
          </a:lstStyle>
          <a:p>
            <a:pPr>
              <a:defRPr/>
            </a:pPr>
            <a:endParaRPr lang="en-US"/>
          </a:p>
        </p:txBody>
      </p:sp>
      <p:sp>
        <p:nvSpPr>
          <p:cNvPr id="6" name="Rectangle 110"/>
          <p:cNvSpPr>
            <a:spLocks noGrp="1" noChangeArrowheads="1"/>
          </p:cNvSpPr>
          <p:nvPr>
            <p:ph type="sldNum" sz="quarter" idx="12"/>
          </p:nvPr>
        </p:nvSpPr>
        <p:spPr>
          <a:ln/>
        </p:spPr>
        <p:txBody>
          <a:bodyPr/>
          <a:lstStyle>
            <a:lvl1pPr>
              <a:defRPr/>
            </a:lvl1pPr>
          </a:lstStyle>
          <a:p>
            <a:pPr>
              <a:defRPr/>
            </a:pPr>
            <a:fld id="{971ACC14-4E83-4874-9882-EF258A68A916}" type="slidenum">
              <a:rPr lang="en-US"/>
              <a:pPr>
                <a:defRPr/>
              </a:pPr>
              <a:t>‹#›</a:t>
            </a:fld>
            <a:endParaRPr lang="en-US"/>
          </a:p>
        </p:txBody>
      </p:sp>
    </p:spTree>
    <p:extLst>
      <p:ext uri="{BB962C8B-B14F-4D97-AF65-F5344CB8AC3E}">
        <p14:creationId xmlns:p14="http://schemas.microsoft.com/office/powerpoint/2010/main" val="390882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09625" y="2214563"/>
            <a:ext cx="3902075" cy="388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64100" y="2214563"/>
            <a:ext cx="3903663" cy="388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8"/>
          <p:cNvSpPr>
            <a:spLocks noGrp="1" noChangeArrowheads="1"/>
          </p:cNvSpPr>
          <p:nvPr>
            <p:ph type="dt" sz="half" idx="10"/>
          </p:nvPr>
        </p:nvSpPr>
        <p:spPr>
          <a:ln/>
        </p:spPr>
        <p:txBody>
          <a:bodyPr/>
          <a:lstStyle>
            <a:lvl1pPr>
              <a:defRPr/>
            </a:lvl1pPr>
          </a:lstStyle>
          <a:p>
            <a:pPr>
              <a:defRPr/>
            </a:pPr>
            <a:endParaRPr lang="en-US"/>
          </a:p>
        </p:txBody>
      </p:sp>
      <p:sp>
        <p:nvSpPr>
          <p:cNvPr id="6" name="Rectangle 109"/>
          <p:cNvSpPr>
            <a:spLocks noGrp="1" noChangeArrowheads="1"/>
          </p:cNvSpPr>
          <p:nvPr>
            <p:ph type="ftr" sz="quarter" idx="11"/>
          </p:nvPr>
        </p:nvSpPr>
        <p:spPr>
          <a:ln/>
        </p:spPr>
        <p:txBody>
          <a:bodyPr/>
          <a:lstStyle>
            <a:lvl1pPr>
              <a:defRPr/>
            </a:lvl1pPr>
          </a:lstStyle>
          <a:p>
            <a:pPr>
              <a:defRPr/>
            </a:pPr>
            <a:endParaRPr lang="en-US"/>
          </a:p>
        </p:txBody>
      </p:sp>
      <p:sp>
        <p:nvSpPr>
          <p:cNvPr id="7" name="Rectangle 110"/>
          <p:cNvSpPr>
            <a:spLocks noGrp="1" noChangeArrowheads="1"/>
          </p:cNvSpPr>
          <p:nvPr>
            <p:ph type="sldNum" sz="quarter" idx="12"/>
          </p:nvPr>
        </p:nvSpPr>
        <p:spPr>
          <a:ln/>
        </p:spPr>
        <p:txBody>
          <a:bodyPr/>
          <a:lstStyle>
            <a:lvl1pPr>
              <a:defRPr/>
            </a:lvl1pPr>
          </a:lstStyle>
          <a:p>
            <a:pPr>
              <a:defRPr/>
            </a:pPr>
            <a:fld id="{832F392A-BED9-45C9-8A83-3F453C9F2C46}" type="slidenum">
              <a:rPr lang="en-US"/>
              <a:pPr>
                <a:defRPr/>
              </a:pPr>
              <a:t>‹#›</a:t>
            </a:fld>
            <a:endParaRPr lang="en-US"/>
          </a:p>
        </p:txBody>
      </p:sp>
    </p:spTree>
    <p:extLst>
      <p:ext uri="{BB962C8B-B14F-4D97-AF65-F5344CB8AC3E}">
        <p14:creationId xmlns:p14="http://schemas.microsoft.com/office/powerpoint/2010/main" val="1439910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8"/>
          <p:cNvSpPr>
            <a:spLocks noGrp="1" noChangeArrowheads="1"/>
          </p:cNvSpPr>
          <p:nvPr>
            <p:ph type="dt" sz="half" idx="10"/>
          </p:nvPr>
        </p:nvSpPr>
        <p:spPr>
          <a:ln/>
        </p:spPr>
        <p:txBody>
          <a:bodyPr/>
          <a:lstStyle>
            <a:lvl1pPr>
              <a:defRPr/>
            </a:lvl1pPr>
          </a:lstStyle>
          <a:p>
            <a:pPr>
              <a:defRPr/>
            </a:pPr>
            <a:endParaRPr lang="en-US"/>
          </a:p>
        </p:txBody>
      </p:sp>
      <p:sp>
        <p:nvSpPr>
          <p:cNvPr id="8" name="Rectangle 109"/>
          <p:cNvSpPr>
            <a:spLocks noGrp="1" noChangeArrowheads="1"/>
          </p:cNvSpPr>
          <p:nvPr>
            <p:ph type="ftr" sz="quarter" idx="11"/>
          </p:nvPr>
        </p:nvSpPr>
        <p:spPr>
          <a:ln/>
        </p:spPr>
        <p:txBody>
          <a:bodyPr/>
          <a:lstStyle>
            <a:lvl1pPr>
              <a:defRPr/>
            </a:lvl1pPr>
          </a:lstStyle>
          <a:p>
            <a:pPr>
              <a:defRPr/>
            </a:pPr>
            <a:endParaRPr lang="en-US"/>
          </a:p>
        </p:txBody>
      </p:sp>
      <p:sp>
        <p:nvSpPr>
          <p:cNvPr id="9" name="Rectangle 110"/>
          <p:cNvSpPr>
            <a:spLocks noGrp="1" noChangeArrowheads="1"/>
          </p:cNvSpPr>
          <p:nvPr>
            <p:ph type="sldNum" sz="quarter" idx="12"/>
          </p:nvPr>
        </p:nvSpPr>
        <p:spPr>
          <a:ln/>
        </p:spPr>
        <p:txBody>
          <a:bodyPr/>
          <a:lstStyle>
            <a:lvl1pPr>
              <a:defRPr/>
            </a:lvl1pPr>
          </a:lstStyle>
          <a:p>
            <a:pPr>
              <a:defRPr/>
            </a:pPr>
            <a:fld id="{EE0FB791-FBAA-474D-8855-D320058302CD}" type="slidenum">
              <a:rPr lang="en-US"/>
              <a:pPr>
                <a:defRPr/>
              </a:pPr>
              <a:t>‹#›</a:t>
            </a:fld>
            <a:endParaRPr lang="en-US"/>
          </a:p>
        </p:txBody>
      </p:sp>
    </p:spTree>
    <p:extLst>
      <p:ext uri="{BB962C8B-B14F-4D97-AF65-F5344CB8AC3E}">
        <p14:creationId xmlns:p14="http://schemas.microsoft.com/office/powerpoint/2010/main" val="79964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8"/>
          <p:cNvSpPr>
            <a:spLocks noGrp="1" noChangeArrowheads="1"/>
          </p:cNvSpPr>
          <p:nvPr>
            <p:ph type="dt" sz="half" idx="10"/>
          </p:nvPr>
        </p:nvSpPr>
        <p:spPr>
          <a:ln/>
        </p:spPr>
        <p:txBody>
          <a:bodyPr/>
          <a:lstStyle>
            <a:lvl1pPr>
              <a:defRPr/>
            </a:lvl1pPr>
          </a:lstStyle>
          <a:p>
            <a:pPr>
              <a:defRPr/>
            </a:pPr>
            <a:endParaRPr lang="en-US"/>
          </a:p>
        </p:txBody>
      </p:sp>
      <p:sp>
        <p:nvSpPr>
          <p:cNvPr id="4" name="Rectangle 109"/>
          <p:cNvSpPr>
            <a:spLocks noGrp="1" noChangeArrowheads="1"/>
          </p:cNvSpPr>
          <p:nvPr>
            <p:ph type="ftr" sz="quarter" idx="11"/>
          </p:nvPr>
        </p:nvSpPr>
        <p:spPr>
          <a:ln/>
        </p:spPr>
        <p:txBody>
          <a:bodyPr/>
          <a:lstStyle>
            <a:lvl1pPr>
              <a:defRPr/>
            </a:lvl1pPr>
          </a:lstStyle>
          <a:p>
            <a:pPr>
              <a:defRPr/>
            </a:pPr>
            <a:endParaRPr lang="en-US"/>
          </a:p>
        </p:txBody>
      </p:sp>
      <p:sp>
        <p:nvSpPr>
          <p:cNvPr id="5" name="Rectangle 110"/>
          <p:cNvSpPr>
            <a:spLocks noGrp="1" noChangeArrowheads="1"/>
          </p:cNvSpPr>
          <p:nvPr>
            <p:ph type="sldNum" sz="quarter" idx="12"/>
          </p:nvPr>
        </p:nvSpPr>
        <p:spPr>
          <a:ln/>
        </p:spPr>
        <p:txBody>
          <a:bodyPr/>
          <a:lstStyle>
            <a:lvl1pPr>
              <a:defRPr/>
            </a:lvl1pPr>
          </a:lstStyle>
          <a:p>
            <a:pPr>
              <a:defRPr/>
            </a:pPr>
            <a:fld id="{FE835C1F-78F4-42B6-926C-0A23F4ACC46A}" type="slidenum">
              <a:rPr lang="en-US"/>
              <a:pPr>
                <a:defRPr/>
              </a:pPr>
              <a:t>‹#›</a:t>
            </a:fld>
            <a:endParaRPr lang="en-US"/>
          </a:p>
        </p:txBody>
      </p:sp>
    </p:spTree>
    <p:extLst>
      <p:ext uri="{BB962C8B-B14F-4D97-AF65-F5344CB8AC3E}">
        <p14:creationId xmlns:p14="http://schemas.microsoft.com/office/powerpoint/2010/main" val="2664365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8"/>
          <p:cNvSpPr>
            <a:spLocks noGrp="1" noChangeArrowheads="1"/>
          </p:cNvSpPr>
          <p:nvPr>
            <p:ph type="dt" sz="half" idx="10"/>
          </p:nvPr>
        </p:nvSpPr>
        <p:spPr>
          <a:ln/>
        </p:spPr>
        <p:txBody>
          <a:bodyPr/>
          <a:lstStyle>
            <a:lvl1pPr>
              <a:defRPr/>
            </a:lvl1pPr>
          </a:lstStyle>
          <a:p>
            <a:pPr>
              <a:defRPr/>
            </a:pPr>
            <a:endParaRPr lang="en-US"/>
          </a:p>
        </p:txBody>
      </p:sp>
      <p:sp>
        <p:nvSpPr>
          <p:cNvPr id="3" name="Rectangle 109"/>
          <p:cNvSpPr>
            <a:spLocks noGrp="1" noChangeArrowheads="1"/>
          </p:cNvSpPr>
          <p:nvPr>
            <p:ph type="ftr" sz="quarter" idx="11"/>
          </p:nvPr>
        </p:nvSpPr>
        <p:spPr>
          <a:ln/>
        </p:spPr>
        <p:txBody>
          <a:bodyPr/>
          <a:lstStyle>
            <a:lvl1pPr>
              <a:defRPr/>
            </a:lvl1pPr>
          </a:lstStyle>
          <a:p>
            <a:pPr>
              <a:defRPr/>
            </a:pPr>
            <a:endParaRPr lang="en-US"/>
          </a:p>
        </p:txBody>
      </p:sp>
      <p:sp>
        <p:nvSpPr>
          <p:cNvPr id="4" name="Rectangle 110"/>
          <p:cNvSpPr>
            <a:spLocks noGrp="1" noChangeArrowheads="1"/>
          </p:cNvSpPr>
          <p:nvPr>
            <p:ph type="sldNum" sz="quarter" idx="12"/>
          </p:nvPr>
        </p:nvSpPr>
        <p:spPr>
          <a:ln/>
        </p:spPr>
        <p:txBody>
          <a:bodyPr/>
          <a:lstStyle>
            <a:lvl1pPr>
              <a:defRPr/>
            </a:lvl1pPr>
          </a:lstStyle>
          <a:p>
            <a:pPr>
              <a:defRPr/>
            </a:pPr>
            <a:fld id="{20E6AAFC-6CD6-495C-A890-2ED072EC8B74}" type="slidenum">
              <a:rPr lang="en-US"/>
              <a:pPr>
                <a:defRPr/>
              </a:pPr>
              <a:t>‹#›</a:t>
            </a:fld>
            <a:endParaRPr lang="en-US"/>
          </a:p>
        </p:txBody>
      </p:sp>
    </p:spTree>
    <p:extLst>
      <p:ext uri="{BB962C8B-B14F-4D97-AF65-F5344CB8AC3E}">
        <p14:creationId xmlns:p14="http://schemas.microsoft.com/office/powerpoint/2010/main" val="917750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8"/>
          <p:cNvSpPr>
            <a:spLocks noGrp="1" noChangeArrowheads="1"/>
          </p:cNvSpPr>
          <p:nvPr>
            <p:ph type="dt" sz="half" idx="10"/>
          </p:nvPr>
        </p:nvSpPr>
        <p:spPr>
          <a:ln/>
        </p:spPr>
        <p:txBody>
          <a:bodyPr/>
          <a:lstStyle>
            <a:lvl1pPr>
              <a:defRPr/>
            </a:lvl1pPr>
          </a:lstStyle>
          <a:p>
            <a:pPr>
              <a:defRPr/>
            </a:pPr>
            <a:endParaRPr lang="en-US"/>
          </a:p>
        </p:txBody>
      </p:sp>
      <p:sp>
        <p:nvSpPr>
          <p:cNvPr id="6" name="Rectangle 109"/>
          <p:cNvSpPr>
            <a:spLocks noGrp="1" noChangeArrowheads="1"/>
          </p:cNvSpPr>
          <p:nvPr>
            <p:ph type="ftr" sz="quarter" idx="11"/>
          </p:nvPr>
        </p:nvSpPr>
        <p:spPr>
          <a:ln/>
        </p:spPr>
        <p:txBody>
          <a:bodyPr/>
          <a:lstStyle>
            <a:lvl1pPr>
              <a:defRPr/>
            </a:lvl1pPr>
          </a:lstStyle>
          <a:p>
            <a:pPr>
              <a:defRPr/>
            </a:pPr>
            <a:endParaRPr lang="en-US"/>
          </a:p>
        </p:txBody>
      </p:sp>
      <p:sp>
        <p:nvSpPr>
          <p:cNvPr id="7" name="Rectangle 110"/>
          <p:cNvSpPr>
            <a:spLocks noGrp="1" noChangeArrowheads="1"/>
          </p:cNvSpPr>
          <p:nvPr>
            <p:ph type="sldNum" sz="quarter" idx="12"/>
          </p:nvPr>
        </p:nvSpPr>
        <p:spPr>
          <a:ln/>
        </p:spPr>
        <p:txBody>
          <a:bodyPr/>
          <a:lstStyle>
            <a:lvl1pPr>
              <a:defRPr/>
            </a:lvl1pPr>
          </a:lstStyle>
          <a:p>
            <a:pPr>
              <a:defRPr/>
            </a:pPr>
            <a:fld id="{2FB07458-66A2-4C04-8250-AB095BFDA26B}" type="slidenum">
              <a:rPr lang="en-US"/>
              <a:pPr>
                <a:defRPr/>
              </a:pPr>
              <a:t>‹#›</a:t>
            </a:fld>
            <a:endParaRPr lang="en-US"/>
          </a:p>
        </p:txBody>
      </p:sp>
    </p:spTree>
    <p:extLst>
      <p:ext uri="{BB962C8B-B14F-4D97-AF65-F5344CB8AC3E}">
        <p14:creationId xmlns:p14="http://schemas.microsoft.com/office/powerpoint/2010/main" val="70466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8"/>
          <p:cNvSpPr>
            <a:spLocks noGrp="1" noChangeArrowheads="1"/>
          </p:cNvSpPr>
          <p:nvPr>
            <p:ph type="dt" sz="half" idx="10"/>
          </p:nvPr>
        </p:nvSpPr>
        <p:spPr>
          <a:ln/>
        </p:spPr>
        <p:txBody>
          <a:bodyPr/>
          <a:lstStyle>
            <a:lvl1pPr>
              <a:defRPr/>
            </a:lvl1pPr>
          </a:lstStyle>
          <a:p>
            <a:pPr>
              <a:defRPr/>
            </a:pPr>
            <a:endParaRPr lang="en-US"/>
          </a:p>
        </p:txBody>
      </p:sp>
      <p:sp>
        <p:nvSpPr>
          <p:cNvPr id="6" name="Rectangle 109"/>
          <p:cNvSpPr>
            <a:spLocks noGrp="1" noChangeArrowheads="1"/>
          </p:cNvSpPr>
          <p:nvPr>
            <p:ph type="ftr" sz="quarter" idx="11"/>
          </p:nvPr>
        </p:nvSpPr>
        <p:spPr>
          <a:ln/>
        </p:spPr>
        <p:txBody>
          <a:bodyPr/>
          <a:lstStyle>
            <a:lvl1pPr>
              <a:defRPr/>
            </a:lvl1pPr>
          </a:lstStyle>
          <a:p>
            <a:pPr>
              <a:defRPr/>
            </a:pPr>
            <a:endParaRPr lang="en-US"/>
          </a:p>
        </p:txBody>
      </p:sp>
      <p:sp>
        <p:nvSpPr>
          <p:cNvPr id="7" name="Rectangle 110"/>
          <p:cNvSpPr>
            <a:spLocks noGrp="1" noChangeArrowheads="1"/>
          </p:cNvSpPr>
          <p:nvPr>
            <p:ph type="sldNum" sz="quarter" idx="12"/>
          </p:nvPr>
        </p:nvSpPr>
        <p:spPr>
          <a:ln/>
        </p:spPr>
        <p:txBody>
          <a:bodyPr/>
          <a:lstStyle>
            <a:lvl1pPr>
              <a:defRPr/>
            </a:lvl1pPr>
          </a:lstStyle>
          <a:p>
            <a:pPr>
              <a:defRPr/>
            </a:pPr>
            <a:fld id="{38D00F71-A904-44C1-BB53-27A0AF597B0B}" type="slidenum">
              <a:rPr lang="en-US"/>
              <a:pPr>
                <a:defRPr/>
              </a:pPr>
              <a:t>‹#›</a:t>
            </a:fld>
            <a:endParaRPr lang="en-US"/>
          </a:p>
        </p:txBody>
      </p:sp>
    </p:spTree>
    <p:extLst>
      <p:ext uri="{BB962C8B-B14F-4D97-AF65-F5344CB8AC3E}">
        <p14:creationId xmlns:p14="http://schemas.microsoft.com/office/powerpoint/2010/main" val="3877031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68263"/>
            <a:ext cx="8915400" cy="6713537"/>
            <a:chOff x="0" y="43"/>
            <a:chExt cx="5616" cy="4229"/>
          </a:xfrm>
        </p:grpSpPr>
        <p:grpSp>
          <p:nvGrpSpPr>
            <p:cNvPr id="1032" name="Group 3"/>
            <p:cNvGrpSpPr>
              <a:grpSpLocks/>
            </p:cNvGrpSpPr>
            <p:nvPr userDrawn="1"/>
          </p:nvGrpSpPr>
          <p:grpSpPr bwMode="auto">
            <a:xfrm>
              <a:off x="0" y="43"/>
              <a:ext cx="408" cy="4229"/>
              <a:chOff x="0" y="43"/>
              <a:chExt cx="5760" cy="4229"/>
            </a:xfrm>
          </p:grpSpPr>
          <p:sp>
            <p:nvSpPr>
              <p:cNvPr id="1038" name="Line 4"/>
              <p:cNvSpPr>
                <a:spLocks noChangeShapeType="1"/>
              </p:cNvSpPr>
              <p:nvPr userDrawn="1"/>
            </p:nvSpPr>
            <p:spPr bwMode="auto">
              <a:xfrm>
                <a:off x="0" y="4203"/>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9" name="Line 5"/>
              <p:cNvSpPr>
                <a:spLocks noChangeShapeType="1"/>
              </p:cNvSpPr>
              <p:nvPr userDrawn="1"/>
            </p:nvSpPr>
            <p:spPr bwMode="auto">
              <a:xfrm>
                <a:off x="0" y="4239"/>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0" name="Line 6"/>
              <p:cNvSpPr>
                <a:spLocks noChangeShapeType="1"/>
              </p:cNvSpPr>
              <p:nvPr userDrawn="1"/>
            </p:nvSpPr>
            <p:spPr bwMode="auto">
              <a:xfrm>
                <a:off x="0" y="4272"/>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1" name="Line 7"/>
              <p:cNvSpPr>
                <a:spLocks noChangeShapeType="1"/>
              </p:cNvSpPr>
              <p:nvPr userDrawn="1"/>
            </p:nvSpPr>
            <p:spPr bwMode="auto">
              <a:xfrm>
                <a:off x="0" y="4113"/>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2" name="Line 8"/>
              <p:cNvSpPr>
                <a:spLocks noChangeShapeType="1"/>
              </p:cNvSpPr>
              <p:nvPr userDrawn="1"/>
            </p:nvSpPr>
            <p:spPr bwMode="auto">
              <a:xfrm>
                <a:off x="0" y="4065"/>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3" name="Line 9"/>
              <p:cNvSpPr>
                <a:spLocks noChangeShapeType="1"/>
              </p:cNvSpPr>
              <p:nvPr userDrawn="1"/>
            </p:nvSpPr>
            <p:spPr bwMode="auto">
              <a:xfrm>
                <a:off x="0" y="4158"/>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 name="Line 10"/>
              <p:cNvSpPr>
                <a:spLocks noChangeShapeType="1"/>
              </p:cNvSpPr>
              <p:nvPr userDrawn="1"/>
            </p:nvSpPr>
            <p:spPr bwMode="auto">
              <a:xfrm>
                <a:off x="0" y="3666"/>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5" name="Line 11"/>
              <p:cNvSpPr>
                <a:spLocks noChangeShapeType="1"/>
              </p:cNvSpPr>
              <p:nvPr userDrawn="1"/>
            </p:nvSpPr>
            <p:spPr bwMode="auto">
              <a:xfrm>
                <a:off x="0" y="3639"/>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 name="Line 12"/>
              <p:cNvSpPr>
                <a:spLocks noChangeShapeType="1"/>
              </p:cNvSpPr>
              <p:nvPr userDrawn="1"/>
            </p:nvSpPr>
            <p:spPr bwMode="auto">
              <a:xfrm>
                <a:off x="0" y="4020"/>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7" name="Line 13"/>
              <p:cNvSpPr>
                <a:spLocks noChangeShapeType="1"/>
              </p:cNvSpPr>
              <p:nvPr userDrawn="1"/>
            </p:nvSpPr>
            <p:spPr bwMode="auto">
              <a:xfrm>
                <a:off x="0" y="3894"/>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8" name="Line 14"/>
              <p:cNvSpPr>
                <a:spLocks noChangeShapeType="1"/>
              </p:cNvSpPr>
              <p:nvPr userDrawn="1"/>
            </p:nvSpPr>
            <p:spPr bwMode="auto">
              <a:xfrm>
                <a:off x="0" y="3813"/>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9" name="Line 15"/>
              <p:cNvSpPr>
                <a:spLocks noChangeShapeType="1"/>
              </p:cNvSpPr>
              <p:nvPr userDrawn="1"/>
            </p:nvSpPr>
            <p:spPr bwMode="auto">
              <a:xfrm>
                <a:off x="0" y="3999"/>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0" name="Line 16"/>
              <p:cNvSpPr>
                <a:spLocks noChangeShapeType="1"/>
              </p:cNvSpPr>
              <p:nvPr userDrawn="1"/>
            </p:nvSpPr>
            <p:spPr bwMode="auto">
              <a:xfrm>
                <a:off x="0" y="3687"/>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1" name="Line 17"/>
              <p:cNvSpPr>
                <a:spLocks noChangeShapeType="1"/>
              </p:cNvSpPr>
              <p:nvPr userDrawn="1"/>
            </p:nvSpPr>
            <p:spPr bwMode="auto">
              <a:xfrm>
                <a:off x="0" y="3741"/>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2" name="Line 18"/>
              <p:cNvSpPr>
                <a:spLocks noChangeShapeType="1"/>
              </p:cNvSpPr>
              <p:nvPr userDrawn="1"/>
            </p:nvSpPr>
            <p:spPr bwMode="auto">
              <a:xfrm>
                <a:off x="0" y="393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3" name="Line 19"/>
              <p:cNvSpPr>
                <a:spLocks noChangeShapeType="1"/>
              </p:cNvSpPr>
              <p:nvPr userDrawn="1"/>
            </p:nvSpPr>
            <p:spPr bwMode="auto">
              <a:xfrm>
                <a:off x="0" y="3918"/>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4" name="Line 20"/>
              <p:cNvSpPr>
                <a:spLocks noChangeShapeType="1"/>
              </p:cNvSpPr>
              <p:nvPr userDrawn="1"/>
            </p:nvSpPr>
            <p:spPr bwMode="auto">
              <a:xfrm>
                <a:off x="0" y="351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5" name="Line 21"/>
              <p:cNvSpPr>
                <a:spLocks noChangeShapeType="1"/>
              </p:cNvSpPr>
              <p:nvPr userDrawn="1"/>
            </p:nvSpPr>
            <p:spPr bwMode="auto">
              <a:xfrm>
                <a:off x="0" y="354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6" name="Line 22"/>
              <p:cNvSpPr>
                <a:spLocks noChangeShapeType="1"/>
              </p:cNvSpPr>
              <p:nvPr userDrawn="1"/>
            </p:nvSpPr>
            <p:spPr bwMode="auto">
              <a:xfrm>
                <a:off x="0" y="357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7" name="Line 23"/>
              <p:cNvSpPr>
                <a:spLocks noChangeShapeType="1"/>
              </p:cNvSpPr>
              <p:nvPr userDrawn="1"/>
            </p:nvSpPr>
            <p:spPr bwMode="auto">
              <a:xfrm>
                <a:off x="0" y="3420"/>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8" name="Line 24"/>
              <p:cNvSpPr>
                <a:spLocks noChangeShapeType="1"/>
              </p:cNvSpPr>
              <p:nvPr userDrawn="1"/>
            </p:nvSpPr>
            <p:spPr bwMode="auto">
              <a:xfrm>
                <a:off x="0" y="3372"/>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9" name="Line 25"/>
              <p:cNvSpPr>
                <a:spLocks noChangeShapeType="1"/>
              </p:cNvSpPr>
              <p:nvPr userDrawn="1"/>
            </p:nvSpPr>
            <p:spPr bwMode="auto">
              <a:xfrm>
                <a:off x="0" y="3465"/>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0" name="Line 26"/>
              <p:cNvSpPr>
                <a:spLocks noChangeShapeType="1"/>
              </p:cNvSpPr>
              <p:nvPr userDrawn="1"/>
            </p:nvSpPr>
            <p:spPr bwMode="auto">
              <a:xfrm>
                <a:off x="0" y="2973"/>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1" name="Line 27"/>
              <p:cNvSpPr>
                <a:spLocks noChangeShapeType="1"/>
              </p:cNvSpPr>
              <p:nvPr userDrawn="1"/>
            </p:nvSpPr>
            <p:spPr bwMode="auto">
              <a:xfrm>
                <a:off x="0" y="294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2" name="Line 28"/>
              <p:cNvSpPr>
                <a:spLocks noChangeShapeType="1"/>
              </p:cNvSpPr>
              <p:nvPr userDrawn="1"/>
            </p:nvSpPr>
            <p:spPr bwMode="auto">
              <a:xfrm>
                <a:off x="0" y="3327"/>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3" name="Line 29"/>
              <p:cNvSpPr>
                <a:spLocks noChangeShapeType="1"/>
              </p:cNvSpPr>
              <p:nvPr userDrawn="1"/>
            </p:nvSpPr>
            <p:spPr bwMode="auto">
              <a:xfrm>
                <a:off x="0" y="3201"/>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4" name="Line 30"/>
              <p:cNvSpPr>
                <a:spLocks noChangeShapeType="1"/>
              </p:cNvSpPr>
              <p:nvPr userDrawn="1"/>
            </p:nvSpPr>
            <p:spPr bwMode="auto">
              <a:xfrm>
                <a:off x="0" y="3120"/>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 name="Line 31"/>
              <p:cNvSpPr>
                <a:spLocks noChangeShapeType="1"/>
              </p:cNvSpPr>
              <p:nvPr userDrawn="1"/>
            </p:nvSpPr>
            <p:spPr bwMode="auto">
              <a:xfrm>
                <a:off x="0" y="3306"/>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6" name="Line 32"/>
              <p:cNvSpPr>
                <a:spLocks noChangeShapeType="1"/>
              </p:cNvSpPr>
              <p:nvPr userDrawn="1"/>
            </p:nvSpPr>
            <p:spPr bwMode="auto">
              <a:xfrm>
                <a:off x="0" y="2994"/>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7" name="Line 33"/>
              <p:cNvSpPr>
                <a:spLocks noChangeShapeType="1"/>
              </p:cNvSpPr>
              <p:nvPr userDrawn="1"/>
            </p:nvSpPr>
            <p:spPr bwMode="auto">
              <a:xfrm>
                <a:off x="0" y="3048"/>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8" name="Line 34"/>
              <p:cNvSpPr>
                <a:spLocks noChangeShapeType="1"/>
              </p:cNvSpPr>
              <p:nvPr userDrawn="1"/>
            </p:nvSpPr>
            <p:spPr bwMode="auto">
              <a:xfrm>
                <a:off x="0" y="3246"/>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9" name="Line 35"/>
              <p:cNvSpPr>
                <a:spLocks noChangeShapeType="1"/>
              </p:cNvSpPr>
              <p:nvPr userDrawn="1"/>
            </p:nvSpPr>
            <p:spPr bwMode="auto">
              <a:xfrm>
                <a:off x="0" y="3225"/>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0" name="Line 36"/>
              <p:cNvSpPr>
                <a:spLocks noChangeShapeType="1"/>
              </p:cNvSpPr>
              <p:nvPr userDrawn="1"/>
            </p:nvSpPr>
            <p:spPr bwMode="auto">
              <a:xfrm>
                <a:off x="0" y="2831"/>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1" name="Line 37"/>
              <p:cNvSpPr>
                <a:spLocks noChangeShapeType="1"/>
              </p:cNvSpPr>
              <p:nvPr userDrawn="1"/>
            </p:nvSpPr>
            <p:spPr bwMode="auto">
              <a:xfrm>
                <a:off x="0" y="2750"/>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2" name="Line 38"/>
              <p:cNvSpPr>
                <a:spLocks noChangeShapeType="1"/>
              </p:cNvSpPr>
              <p:nvPr userDrawn="1"/>
            </p:nvSpPr>
            <p:spPr bwMode="auto">
              <a:xfrm>
                <a:off x="0" y="2678"/>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3" name="Line 39"/>
              <p:cNvSpPr>
                <a:spLocks noChangeShapeType="1"/>
              </p:cNvSpPr>
              <p:nvPr userDrawn="1"/>
            </p:nvSpPr>
            <p:spPr bwMode="auto">
              <a:xfrm>
                <a:off x="0" y="2876"/>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4" name="Line 40"/>
              <p:cNvSpPr>
                <a:spLocks noChangeShapeType="1"/>
              </p:cNvSpPr>
              <p:nvPr userDrawn="1"/>
            </p:nvSpPr>
            <p:spPr bwMode="auto">
              <a:xfrm>
                <a:off x="0" y="2855"/>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5" name="Line 41"/>
              <p:cNvSpPr>
                <a:spLocks noChangeShapeType="1"/>
              </p:cNvSpPr>
              <p:nvPr userDrawn="1"/>
            </p:nvSpPr>
            <p:spPr bwMode="auto">
              <a:xfrm>
                <a:off x="0" y="2554"/>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6" name="Line 42"/>
              <p:cNvSpPr>
                <a:spLocks noChangeShapeType="1"/>
              </p:cNvSpPr>
              <p:nvPr userDrawn="1"/>
            </p:nvSpPr>
            <p:spPr bwMode="auto">
              <a:xfrm>
                <a:off x="0" y="2590"/>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7" name="Line 43"/>
              <p:cNvSpPr>
                <a:spLocks noChangeShapeType="1"/>
              </p:cNvSpPr>
              <p:nvPr userDrawn="1"/>
            </p:nvSpPr>
            <p:spPr bwMode="auto">
              <a:xfrm>
                <a:off x="0" y="2623"/>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8" name="Line 44"/>
              <p:cNvSpPr>
                <a:spLocks noChangeShapeType="1"/>
              </p:cNvSpPr>
              <p:nvPr userDrawn="1"/>
            </p:nvSpPr>
            <p:spPr bwMode="auto">
              <a:xfrm>
                <a:off x="0" y="2464"/>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9" name="Line 45"/>
              <p:cNvSpPr>
                <a:spLocks noChangeShapeType="1"/>
              </p:cNvSpPr>
              <p:nvPr userDrawn="1"/>
            </p:nvSpPr>
            <p:spPr bwMode="auto">
              <a:xfrm>
                <a:off x="0" y="2416"/>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0" name="Line 46"/>
              <p:cNvSpPr>
                <a:spLocks noChangeShapeType="1"/>
              </p:cNvSpPr>
              <p:nvPr userDrawn="1"/>
            </p:nvSpPr>
            <p:spPr bwMode="auto">
              <a:xfrm>
                <a:off x="0" y="250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1" name="Line 47"/>
              <p:cNvSpPr>
                <a:spLocks noChangeShapeType="1"/>
              </p:cNvSpPr>
              <p:nvPr userDrawn="1"/>
            </p:nvSpPr>
            <p:spPr bwMode="auto">
              <a:xfrm>
                <a:off x="0" y="2371"/>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2" name="Line 48"/>
              <p:cNvSpPr>
                <a:spLocks noChangeShapeType="1"/>
              </p:cNvSpPr>
              <p:nvPr userDrawn="1"/>
            </p:nvSpPr>
            <p:spPr bwMode="auto">
              <a:xfrm>
                <a:off x="0" y="2245"/>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3" name="Line 49"/>
              <p:cNvSpPr>
                <a:spLocks noChangeShapeType="1"/>
              </p:cNvSpPr>
              <p:nvPr userDrawn="1"/>
            </p:nvSpPr>
            <p:spPr bwMode="auto">
              <a:xfrm>
                <a:off x="0" y="235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4" name="Line 50"/>
              <p:cNvSpPr>
                <a:spLocks noChangeShapeType="1"/>
              </p:cNvSpPr>
              <p:nvPr userDrawn="1"/>
            </p:nvSpPr>
            <p:spPr bwMode="auto">
              <a:xfrm>
                <a:off x="0" y="2290"/>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5" name="Line 51"/>
              <p:cNvSpPr>
                <a:spLocks noChangeShapeType="1"/>
              </p:cNvSpPr>
              <p:nvPr userDrawn="1"/>
            </p:nvSpPr>
            <p:spPr bwMode="auto">
              <a:xfrm>
                <a:off x="0" y="2269"/>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6" name="Line 52"/>
              <p:cNvSpPr>
                <a:spLocks noChangeShapeType="1"/>
              </p:cNvSpPr>
              <p:nvPr userDrawn="1"/>
            </p:nvSpPr>
            <p:spPr bwMode="auto">
              <a:xfrm>
                <a:off x="0" y="213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7" name="Line 53"/>
              <p:cNvSpPr>
                <a:spLocks noChangeShapeType="1"/>
              </p:cNvSpPr>
              <p:nvPr userDrawn="1"/>
            </p:nvSpPr>
            <p:spPr bwMode="auto">
              <a:xfrm>
                <a:off x="0" y="216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8" name="Line 54"/>
              <p:cNvSpPr>
                <a:spLocks noChangeShapeType="1"/>
              </p:cNvSpPr>
              <p:nvPr userDrawn="1"/>
            </p:nvSpPr>
            <p:spPr bwMode="auto">
              <a:xfrm>
                <a:off x="0" y="219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9" name="Line 55"/>
              <p:cNvSpPr>
                <a:spLocks noChangeShapeType="1"/>
              </p:cNvSpPr>
              <p:nvPr userDrawn="1"/>
            </p:nvSpPr>
            <p:spPr bwMode="auto">
              <a:xfrm>
                <a:off x="0" y="2040"/>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0" name="Line 56"/>
              <p:cNvSpPr>
                <a:spLocks noChangeShapeType="1"/>
              </p:cNvSpPr>
              <p:nvPr userDrawn="1"/>
            </p:nvSpPr>
            <p:spPr bwMode="auto">
              <a:xfrm>
                <a:off x="0" y="1992"/>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 name="Line 57"/>
              <p:cNvSpPr>
                <a:spLocks noChangeShapeType="1"/>
              </p:cNvSpPr>
              <p:nvPr userDrawn="1"/>
            </p:nvSpPr>
            <p:spPr bwMode="auto">
              <a:xfrm>
                <a:off x="0" y="2085"/>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 name="Line 58"/>
              <p:cNvSpPr>
                <a:spLocks noChangeShapeType="1"/>
              </p:cNvSpPr>
              <p:nvPr userDrawn="1"/>
            </p:nvSpPr>
            <p:spPr bwMode="auto">
              <a:xfrm>
                <a:off x="0" y="1593"/>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3" name="Line 59"/>
              <p:cNvSpPr>
                <a:spLocks noChangeShapeType="1"/>
              </p:cNvSpPr>
              <p:nvPr userDrawn="1"/>
            </p:nvSpPr>
            <p:spPr bwMode="auto">
              <a:xfrm>
                <a:off x="0" y="156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4" name="Line 60"/>
              <p:cNvSpPr>
                <a:spLocks noChangeShapeType="1"/>
              </p:cNvSpPr>
              <p:nvPr userDrawn="1"/>
            </p:nvSpPr>
            <p:spPr bwMode="auto">
              <a:xfrm>
                <a:off x="0" y="1947"/>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5" name="Line 61"/>
              <p:cNvSpPr>
                <a:spLocks noChangeShapeType="1"/>
              </p:cNvSpPr>
              <p:nvPr userDrawn="1"/>
            </p:nvSpPr>
            <p:spPr bwMode="auto">
              <a:xfrm>
                <a:off x="0" y="1821"/>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6" name="Line 62"/>
              <p:cNvSpPr>
                <a:spLocks noChangeShapeType="1"/>
              </p:cNvSpPr>
              <p:nvPr userDrawn="1"/>
            </p:nvSpPr>
            <p:spPr bwMode="auto">
              <a:xfrm>
                <a:off x="0" y="1740"/>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7" name="Line 63"/>
              <p:cNvSpPr>
                <a:spLocks noChangeShapeType="1"/>
              </p:cNvSpPr>
              <p:nvPr userDrawn="1"/>
            </p:nvSpPr>
            <p:spPr bwMode="auto">
              <a:xfrm>
                <a:off x="0" y="1926"/>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8" name="Line 64"/>
              <p:cNvSpPr>
                <a:spLocks noChangeShapeType="1"/>
              </p:cNvSpPr>
              <p:nvPr userDrawn="1"/>
            </p:nvSpPr>
            <p:spPr bwMode="auto">
              <a:xfrm>
                <a:off x="0" y="1614"/>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9" name="Line 65"/>
              <p:cNvSpPr>
                <a:spLocks noChangeShapeType="1"/>
              </p:cNvSpPr>
              <p:nvPr userDrawn="1"/>
            </p:nvSpPr>
            <p:spPr bwMode="auto">
              <a:xfrm>
                <a:off x="0" y="1668"/>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0" name="Line 66"/>
              <p:cNvSpPr>
                <a:spLocks noChangeShapeType="1"/>
              </p:cNvSpPr>
              <p:nvPr userDrawn="1"/>
            </p:nvSpPr>
            <p:spPr bwMode="auto">
              <a:xfrm>
                <a:off x="0" y="1866"/>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1" name="Line 67"/>
              <p:cNvSpPr>
                <a:spLocks noChangeShapeType="1"/>
              </p:cNvSpPr>
              <p:nvPr userDrawn="1"/>
            </p:nvSpPr>
            <p:spPr bwMode="auto">
              <a:xfrm>
                <a:off x="0" y="1845"/>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2" name="Line 68"/>
              <p:cNvSpPr>
                <a:spLocks noChangeShapeType="1"/>
              </p:cNvSpPr>
              <p:nvPr userDrawn="1"/>
            </p:nvSpPr>
            <p:spPr bwMode="auto">
              <a:xfrm>
                <a:off x="0" y="1437"/>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3" name="Line 69"/>
              <p:cNvSpPr>
                <a:spLocks noChangeShapeType="1"/>
              </p:cNvSpPr>
              <p:nvPr userDrawn="1"/>
            </p:nvSpPr>
            <p:spPr bwMode="auto">
              <a:xfrm>
                <a:off x="0" y="1473"/>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4" name="Line 70"/>
              <p:cNvSpPr>
                <a:spLocks noChangeShapeType="1"/>
              </p:cNvSpPr>
              <p:nvPr userDrawn="1"/>
            </p:nvSpPr>
            <p:spPr bwMode="auto">
              <a:xfrm>
                <a:off x="0" y="1506"/>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5" name="Line 71"/>
              <p:cNvSpPr>
                <a:spLocks noChangeShapeType="1"/>
              </p:cNvSpPr>
              <p:nvPr userDrawn="1"/>
            </p:nvSpPr>
            <p:spPr bwMode="auto">
              <a:xfrm>
                <a:off x="0" y="1347"/>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6" name="Line 72"/>
              <p:cNvSpPr>
                <a:spLocks noChangeShapeType="1"/>
              </p:cNvSpPr>
              <p:nvPr userDrawn="1"/>
            </p:nvSpPr>
            <p:spPr bwMode="auto">
              <a:xfrm>
                <a:off x="0" y="1392"/>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7" name="Line 73"/>
              <p:cNvSpPr>
                <a:spLocks noChangeShapeType="1"/>
              </p:cNvSpPr>
              <p:nvPr userDrawn="1"/>
            </p:nvSpPr>
            <p:spPr bwMode="auto">
              <a:xfrm>
                <a:off x="0" y="1016"/>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8" name="Line 74"/>
              <p:cNvSpPr>
                <a:spLocks noChangeShapeType="1"/>
              </p:cNvSpPr>
              <p:nvPr userDrawn="1"/>
            </p:nvSpPr>
            <p:spPr bwMode="auto">
              <a:xfrm>
                <a:off x="0" y="989"/>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9" name="Line 75"/>
              <p:cNvSpPr>
                <a:spLocks noChangeShapeType="1"/>
              </p:cNvSpPr>
              <p:nvPr userDrawn="1"/>
            </p:nvSpPr>
            <p:spPr bwMode="auto">
              <a:xfrm>
                <a:off x="0" y="1244"/>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0" name="Line 76"/>
              <p:cNvSpPr>
                <a:spLocks noChangeShapeType="1"/>
              </p:cNvSpPr>
              <p:nvPr userDrawn="1"/>
            </p:nvSpPr>
            <p:spPr bwMode="auto">
              <a:xfrm>
                <a:off x="0" y="1163"/>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1" name="Line 77"/>
              <p:cNvSpPr>
                <a:spLocks noChangeShapeType="1"/>
              </p:cNvSpPr>
              <p:nvPr userDrawn="1"/>
            </p:nvSpPr>
            <p:spPr bwMode="auto">
              <a:xfrm>
                <a:off x="0" y="1037"/>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2" name="Line 78"/>
              <p:cNvSpPr>
                <a:spLocks noChangeShapeType="1"/>
              </p:cNvSpPr>
              <p:nvPr userDrawn="1"/>
            </p:nvSpPr>
            <p:spPr bwMode="auto">
              <a:xfrm>
                <a:off x="0" y="1091"/>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3" name="Line 79"/>
              <p:cNvSpPr>
                <a:spLocks noChangeShapeType="1"/>
              </p:cNvSpPr>
              <p:nvPr userDrawn="1"/>
            </p:nvSpPr>
            <p:spPr bwMode="auto">
              <a:xfrm>
                <a:off x="0" y="128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4" name="Line 80"/>
              <p:cNvSpPr>
                <a:spLocks noChangeShapeType="1"/>
              </p:cNvSpPr>
              <p:nvPr userDrawn="1"/>
            </p:nvSpPr>
            <p:spPr bwMode="auto">
              <a:xfrm>
                <a:off x="0" y="1268"/>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5" name="Line 81"/>
              <p:cNvSpPr>
                <a:spLocks noChangeShapeType="1"/>
              </p:cNvSpPr>
              <p:nvPr userDrawn="1"/>
            </p:nvSpPr>
            <p:spPr bwMode="auto">
              <a:xfrm>
                <a:off x="0" y="86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6" name="Line 82"/>
              <p:cNvSpPr>
                <a:spLocks noChangeShapeType="1"/>
              </p:cNvSpPr>
              <p:nvPr userDrawn="1"/>
            </p:nvSpPr>
            <p:spPr bwMode="auto">
              <a:xfrm>
                <a:off x="0" y="89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7" name="Line 83"/>
              <p:cNvSpPr>
                <a:spLocks noChangeShapeType="1"/>
              </p:cNvSpPr>
              <p:nvPr userDrawn="1"/>
            </p:nvSpPr>
            <p:spPr bwMode="auto">
              <a:xfrm>
                <a:off x="0" y="92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8" name="Line 84"/>
              <p:cNvSpPr>
                <a:spLocks noChangeShapeType="1"/>
              </p:cNvSpPr>
              <p:nvPr userDrawn="1"/>
            </p:nvSpPr>
            <p:spPr bwMode="auto">
              <a:xfrm>
                <a:off x="0" y="770"/>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9" name="Line 85"/>
              <p:cNvSpPr>
                <a:spLocks noChangeShapeType="1"/>
              </p:cNvSpPr>
              <p:nvPr userDrawn="1"/>
            </p:nvSpPr>
            <p:spPr bwMode="auto">
              <a:xfrm>
                <a:off x="0" y="815"/>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0" name="Line 86"/>
              <p:cNvSpPr>
                <a:spLocks noChangeShapeType="1"/>
              </p:cNvSpPr>
              <p:nvPr userDrawn="1"/>
            </p:nvSpPr>
            <p:spPr bwMode="auto">
              <a:xfrm>
                <a:off x="0" y="718"/>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1" name="Line 87"/>
              <p:cNvSpPr>
                <a:spLocks noChangeShapeType="1"/>
              </p:cNvSpPr>
              <p:nvPr userDrawn="1"/>
            </p:nvSpPr>
            <p:spPr bwMode="auto">
              <a:xfrm>
                <a:off x="0" y="646"/>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2" name="Line 88"/>
              <p:cNvSpPr>
                <a:spLocks noChangeShapeType="1"/>
              </p:cNvSpPr>
              <p:nvPr userDrawn="1"/>
            </p:nvSpPr>
            <p:spPr bwMode="auto">
              <a:xfrm>
                <a:off x="0" y="522"/>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3" name="Line 89"/>
              <p:cNvSpPr>
                <a:spLocks noChangeShapeType="1"/>
              </p:cNvSpPr>
              <p:nvPr userDrawn="1"/>
            </p:nvSpPr>
            <p:spPr bwMode="auto">
              <a:xfrm>
                <a:off x="0" y="558"/>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4" name="Line 90"/>
              <p:cNvSpPr>
                <a:spLocks noChangeShapeType="1"/>
              </p:cNvSpPr>
              <p:nvPr userDrawn="1"/>
            </p:nvSpPr>
            <p:spPr bwMode="auto">
              <a:xfrm>
                <a:off x="0" y="591"/>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5" name="Line 91"/>
              <p:cNvSpPr>
                <a:spLocks noChangeShapeType="1"/>
              </p:cNvSpPr>
              <p:nvPr userDrawn="1"/>
            </p:nvSpPr>
            <p:spPr bwMode="auto">
              <a:xfrm>
                <a:off x="0" y="432"/>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 name="Line 92"/>
              <p:cNvSpPr>
                <a:spLocks noChangeShapeType="1"/>
              </p:cNvSpPr>
              <p:nvPr userDrawn="1"/>
            </p:nvSpPr>
            <p:spPr bwMode="auto">
              <a:xfrm>
                <a:off x="0" y="384"/>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 name="Line 93"/>
              <p:cNvSpPr>
                <a:spLocks noChangeShapeType="1"/>
              </p:cNvSpPr>
              <p:nvPr userDrawn="1"/>
            </p:nvSpPr>
            <p:spPr bwMode="auto">
              <a:xfrm>
                <a:off x="0" y="477"/>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 name="Line 94"/>
              <p:cNvSpPr>
                <a:spLocks noChangeShapeType="1"/>
              </p:cNvSpPr>
              <p:nvPr userDrawn="1"/>
            </p:nvSpPr>
            <p:spPr bwMode="auto">
              <a:xfrm>
                <a:off x="0" y="33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9" name="Line 95"/>
              <p:cNvSpPr>
                <a:spLocks noChangeShapeType="1"/>
              </p:cNvSpPr>
              <p:nvPr userDrawn="1"/>
            </p:nvSpPr>
            <p:spPr bwMode="auto">
              <a:xfrm>
                <a:off x="0" y="318"/>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0" name="Line 96"/>
              <p:cNvSpPr>
                <a:spLocks noChangeShapeType="1"/>
              </p:cNvSpPr>
              <p:nvPr userDrawn="1"/>
            </p:nvSpPr>
            <p:spPr bwMode="auto">
              <a:xfrm>
                <a:off x="0" y="258"/>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1" name="Line 97"/>
              <p:cNvSpPr>
                <a:spLocks noChangeShapeType="1"/>
              </p:cNvSpPr>
              <p:nvPr userDrawn="1"/>
            </p:nvSpPr>
            <p:spPr bwMode="auto">
              <a:xfrm>
                <a:off x="0" y="7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2" name="Line 98"/>
              <p:cNvSpPr>
                <a:spLocks noChangeShapeType="1"/>
              </p:cNvSpPr>
              <p:nvPr userDrawn="1"/>
            </p:nvSpPr>
            <p:spPr bwMode="auto">
              <a:xfrm>
                <a:off x="0" y="43"/>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3" name="Line 99"/>
              <p:cNvSpPr>
                <a:spLocks noChangeShapeType="1"/>
              </p:cNvSpPr>
              <p:nvPr userDrawn="1"/>
            </p:nvSpPr>
            <p:spPr bwMode="auto">
              <a:xfrm>
                <a:off x="0" y="91"/>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4" name="Line 100"/>
              <p:cNvSpPr>
                <a:spLocks noChangeShapeType="1"/>
              </p:cNvSpPr>
              <p:nvPr userDrawn="1"/>
            </p:nvSpPr>
            <p:spPr bwMode="auto">
              <a:xfrm>
                <a:off x="0" y="145"/>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5" name="Line 101"/>
              <p:cNvSpPr>
                <a:spLocks noChangeShapeType="1"/>
              </p:cNvSpPr>
              <p:nvPr userDrawn="1"/>
            </p:nvSpPr>
            <p:spPr bwMode="auto">
              <a:xfrm>
                <a:off x="0" y="202"/>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33" name="Group 102"/>
            <p:cNvGrpSpPr>
              <a:grpSpLocks/>
            </p:cNvGrpSpPr>
            <p:nvPr userDrawn="1"/>
          </p:nvGrpSpPr>
          <p:grpSpPr bwMode="auto">
            <a:xfrm>
              <a:off x="400" y="205"/>
              <a:ext cx="5216" cy="1123"/>
              <a:chOff x="400" y="205"/>
              <a:chExt cx="5216" cy="1123"/>
            </a:xfrm>
          </p:grpSpPr>
          <p:sp>
            <p:nvSpPr>
              <p:cNvPr id="1034" name="Rectangle 103"/>
              <p:cNvSpPr>
                <a:spLocks noChangeArrowheads="1"/>
              </p:cNvSpPr>
              <p:nvPr userDrawn="1"/>
            </p:nvSpPr>
            <p:spPr bwMode="auto">
              <a:xfrm>
                <a:off x="557" y="205"/>
                <a:ext cx="313" cy="91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5" name="Rectangle 104"/>
              <p:cNvSpPr>
                <a:spLocks noChangeArrowheads="1"/>
              </p:cNvSpPr>
              <p:nvPr userDrawn="1"/>
            </p:nvSpPr>
            <p:spPr bwMode="auto">
              <a:xfrm>
                <a:off x="400" y="288"/>
                <a:ext cx="3567" cy="49"/>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Rectangle 105"/>
              <p:cNvSpPr>
                <a:spLocks noChangeArrowheads="1"/>
              </p:cNvSpPr>
              <p:nvPr userDrawn="1"/>
            </p:nvSpPr>
            <p:spPr bwMode="auto">
              <a:xfrm>
                <a:off x="4599" y="1115"/>
                <a:ext cx="929" cy="21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7" name="Rectangle 106"/>
              <p:cNvSpPr>
                <a:spLocks noChangeArrowheads="1"/>
              </p:cNvSpPr>
              <p:nvPr userDrawn="1"/>
            </p:nvSpPr>
            <p:spPr bwMode="auto">
              <a:xfrm>
                <a:off x="2049" y="1211"/>
                <a:ext cx="3567" cy="49"/>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027" name="Rectangle 107"/>
          <p:cNvSpPr>
            <a:spLocks noGrp="1" noChangeArrowheads="1"/>
          </p:cNvSpPr>
          <p:nvPr>
            <p:ph type="body" idx="1"/>
          </p:nvPr>
        </p:nvSpPr>
        <p:spPr bwMode="auto">
          <a:xfrm>
            <a:off x="809625" y="2214563"/>
            <a:ext cx="7958138" cy="3881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180" name="Rectangle 108"/>
          <p:cNvSpPr>
            <a:spLocks noGrp="1" noChangeArrowheads="1"/>
          </p:cNvSpPr>
          <p:nvPr>
            <p:ph type="dt" sz="half" idx="2"/>
          </p:nvPr>
        </p:nvSpPr>
        <p:spPr bwMode="auto">
          <a:xfrm>
            <a:off x="809625" y="6373813"/>
            <a:ext cx="1905000" cy="457200"/>
          </a:xfrm>
          <a:prstGeom prst="rect">
            <a:avLst/>
          </a:prstGeom>
          <a:noFill/>
          <a:ln>
            <a:noFill/>
          </a:ln>
          <a:effectLst/>
          <a:extLst>
            <a:ext uri="{909E8E84-426E-40DD-AFC4-6F175D3DCCD1}">
              <a14:hiddenFill xmlns:a14="http://schemas.microsoft.com/office/drawing/2010/main">
                <a:solidFill>
                  <a:srgbClr val="0033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smtClean="0">
                <a:solidFill>
                  <a:schemeClr val="folHlink"/>
                </a:solidFill>
              </a:defRPr>
            </a:lvl1pPr>
          </a:lstStyle>
          <a:p>
            <a:pPr>
              <a:defRPr/>
            </a:pPr>
            <a:endParaRPr lang="en-US"/>
          </a:p>
        </p:txBody>
      </p:sp>
      <p:sp>
        <p:nvSpPr>
          <p:cNvPr id="3181" name="Rectangle 109"/>
          <p:cNvSpPr>
            <a:spLocks noGrp="1" noChangeArrowheads="1"/>
          </p:cNvSpPr>
          <p:nvPr>
            <p:ph type="ftr" sz="quarter" idx="3"/>
          </p:nvPr>
        </p:nvSpPr>
        <p:spPr bwMode="auto">
          <a:xfrm>
            <a:off x="3132138" y="6376988"/>
            <a:ext cx="3086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smtClean="0">
                <a:solidFill>
                  <a:schemeClr val="folHlink"/>
                </a:solidFill>
              </a:defRPr>
            </a:lvl1pPr>
          </a:lstStyle>
          <a:p>
            <a:pPr>
              <a:defRPr/>
            </a:pPr>
            <a:endParaRPr lang="en-US"/>
          </a:p>
        </p:txBody>
      </p:sp>
      <p:sp>
        <p:nvSpPr>
          <p:cNvPr id="3182" name="Rectangle 110"/>
          <p:cNvSpPr>
            <a:spLocks noGrp="1" noChangeArrowheads="1"/>
          </p:cNvSpPr>
          <p:nvPr>
            <p:ph type="sldNum" sz="quarter" idx="4"/>
          </p:nvPr>
        </p:nvSpPr>
        <p:spPr bwMode="auto">
          <a:xfrm>
            <a:off x="6589713" y="6376988"/>
            <a:ext cx="2193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smtClean="0">
                <a:solidFill>
                  <a:schemeClr val="folHlink"/>
                </a:solidFill>
              </a:defRPr>
            </a:lvl1pPr>
          </a:lstStyle>
          <a:p>
            <a:pPr>
              <a:defRPr/>
            </a:pPr>
            <a:fld id="{CC0F92D3-3ECD-4D19-ADCF-01A715382E4A}" type="slidenum">
              <a:rPr lang="en-US"/>
              <a:pPr>
                <a:defRPr/>
              </a:pPr>
              <a:t>‹#›</a:t>
            </a:fld>
            <a:endParaRPr lang="en-US"/>
          </a:p>
        </p:txBody>
      </p:sp>
      <p:sp>
        <p:nvSpPr>
          <p:cNvPr id="1031" name="Rectangle 111"/>
          <p:cNvSpPr>
            <a:spLocks noGrp="1" noChangeArrowheads="1"/>
          </p:cNvSpPr>
          <p:nvPr>
            <p:ph type="title"/>
          </p:nvPr>
        </p:nvSpPr>
        <p:spPr bwMode="auto">
          <a:xfrm>
            <a:off x="1371600" y="609600"/>
            <a:ext cx="7378700" cy="1143000"/>
          </a:xfrm>
          <a:prstGeom prst="rect">
            <a:avLst/>
          </a:prstGeom>
          <a:noFill/>
          <a:ln>
            <a:noFill/>
          </a:ln>
          <a:effectLst/>
          <a:extLst>
            <a:ext uri="{909E8E84-426E-40DD-AFC4-6F175D3DCCD1}">
              <a14:hiddenFill xmlns:a14="http://schemas.microsoft.com/office/drawing/2010/main">
                <a:solidFill>
                  <a:srgbClr val="0033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lnSpc>
          <a:spcPct val="85000"/>
        </a:lnSpc>
        <a:spcBef>
          <a:spcPct val="0"/>
        </a:spcBef>
        <a:spcAft>
          <a:spcPct val="0"/>
        </a:spcAft>
        <a:defRPr sz="4400">
          <a:solidFill>
            <a:schemeClr val="tx2"/>
          </a:solidFill>
          <a:latin typeface="+mj-lt"/>
          <a:ea typeface="+mj-ea"/>
          <a:cs typeface="+mj-cs"/>
        </a:defRPr>
      </a:lvl1pPr>
      <a:lvl2pPr algn="ctr" rtl="0" eaLnBrk="0" fontAlgn="base" hangingPunct="0">
        <a:lnSpc>
          <a:spcPct val="85000"/>
        </a:lnSpc>
        <a:spcBef>
          <a:spcPct val="0"/>
        </a:spcBef>
        <a:spcAft>
          <a:spcPct val="0"/>
        </a:spcAft>
        <a:defRPr sz="4400">
          <a:solidFill>
            <a:schemeClr val="tx2"/>
          </a:solidFill>
          <a:latin typeface="Times New Roman" pitchFamily="18" charset="0"/>
        </a:defRPr>
      </a:lvl2pPr>
      <a:lvl3pPr algn="ctr" rtl="0" eaLnBrk="0" fontAlgn="base" hangingPunct="0">
        <a:lnSpc>
          <a:spcPct val="85000"/>
        </a:lnSpc>
        <a:spcBef>
          <a:spcPct val="0"/>
        </a:spcBef>
        <a:spcAft>
          <a:spcPct val="0"/>
        </a:spcAft>
        <a:defRPr sz="4400">
          <a:solidFill>
            <a:schemeClr val="tx2"/>
          </a:solidFill>
          <a:latin typeface="Times New Roman" pitchFamily="18" charset="0"/>
        </a:defRPr>
      </a:lvl3pPr>
      <a:lvl4pPr algn="ctr" rtl="0" eaLnBrk="0" fontAlgn="base" hangingPunct="0">
        <a:lnSpc>
          <a:spcPct val="85000"/>
        </a:lnSpc>
        <a:spcBef>
          <a:spcPct val="0"/>
        </a:spcBef>
        <a:spcAft>
          <a:spcPct val="0"/>
        </a:spcAft>
        <a:defRPr sz="4400">
          <a:solidFill>
            <a:schemeClr val="tx2"/>
          </a:solidFill>
          <a:latin typeface="Times New Roman" pitchFamily="18" charset="0"/>
        </a:defRPr>
      </a:lvl4pPr>
      <a:lvl5pPr algn="ctr" rtl="0" eaLnBrk="0" fontAlgn="base" hangingPunct="0">
        <a:lnSpc>
          <a:spcPct val="85000"/>
        </a:lnSpc>
        <a:spcBef>
          <a:spcPct val="0"/>
        </a:spcBef>
        <a:spcAft>
          <a:spcPct val="0"/>
        </a:spcAft>
        <a:defRPr sz="4400">
          <a:solidFill>
            <a:schemeClr val="tx2"/>
          </a:solidFill>
          <a:latin typeface="Times New Roman" pitchFamily="18" charset="0"/>
        </a:defRPr>
      </a:lvl5pPr>
      <a:lvl6pPr marL="457200" algn="ctr" rtl="0" fontAlgn="base">
        <a:lnSpc>
          <a:spcPct val="85000"/>
        </a:lnSpc>
        <a:spcBef>
          <a:spcPct val="0"/>
        </a:spcBef>
        <a:spcAft>
          <a:spcPct val="0"/>
        </a:spcAft>
        <a:defRPr sz="4400">
          <a:solidFill>
            <a:schemeClr val="tx2"/>
          </a:solidFill>
          <a:latin typeface="Times New Roman" pitchFamily="18" charset="0"/>
        </a:defRPr>
      </a:lvl6pPr>
      <a:lvl7pPr marL="914400" algn="ctr" rtl="0" fontAlgn="base">
        <a:lnSpc>
          <a:spcPct val="85000"/>
        </a:lnSpc>
        <a:spcBef>
          <a:spcPct val="0"/>
        </a:spcBef>
        <a:spcAft>
          <a:spcPct val="0"/>
        </a:spcAft>
        <a:defRPr sz="4400">
          <a:solidFill>
            <a:schemeClr val="tx2"/>
          </a:solidFill>
          <a:latin typeface="Times New Roman" pitchFamily="18" charset="0"/>
        </a:defRPr>
      </a:lvl7pPr>
      <a:lvl8pPr marL="1371600" algn="ctr" rtl="0" fontAlgn="base">
        <a:lnSpc>
          <a:spcPct val="85000"/>
        </a:lnSpc>
        <a:spcBef>
          <a:spcPct val="0"/>
        </a:spcBef>
        <a:spcAft>
          <a:spcPct val="0"/>
        </a:spcAft>
        <a:defRPr sz="4400">
          <a:solidFill>
            <a:schemeClr val="tx2"/>
          </a:solidFill>
          <a:latin typeface="Times New Roman" pitchFamily="18" charset="0"/>
        </a:defRPr>
      </a:lvl8pPr>
      <a:lvl9pPr marL="1828800" algn="ctr" rtl="0" fontAlgn="base">
        <a:lnSpc>
          <a:spcPct val="85000"/>
        </a:lnSpc>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2"/>
        </a:buClr>
        <a:buFont typeface="Wingdings" pitchFamily="2" charset="2"/>
        <a:buChar char="w"/>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5000"/>
        <a:buFont typeface="Wingdings" pitchFamily="2" charset="2"/>
        <a:buChar char="n"/>
        <a:defRPr sz="2800">
          <a:solidFill>
            <a:schemeClr val="tx1"/>
          </a:solidFill>
          <a:latin typeface="+mn-lt"/>
        </a:defRPr>
      </a:lvl2pPr>
      <a:lvl3pPr marL="1085850" indent="-228600" algn="l" rtl="0" eaLnBrk="0" fontAlgn="base" hangingPunct="0">
        <a:spcBef>
          <a:spcPct val="20000"/>
        </a:spcBef>
        <a:spcAft>
          <a:spcPct val="0"/>
        </a:spcAft>
        <a:buClr>
          <a:schemeClr val="accent2"/>
        </a:buClr>
        <a:buSzPct val="65000"/>
        <a:buFont typeface="Wingdings" pitchFamily="2" charset="2"/>
        <a:buChar char="l"/>
        <a:defRPr sz="2400">
          <a:solidFill>
            <a:schemeClr val="tx1"/>
          </a:solidFill>
          <a:latin typeface="+mn-lt"/>
        </a:defRPr>
      </a:lvl3pPr>
      <a:lvl4pPr marL="1428750" indent="-228600" algn="l" rtl="0" eaLnBrk="0" fontAlgn="base" hangingPunct="0">
        <a:spcBef>
          <a:spcPct val="20000"/>
        </a:spcBef>
        <a:spcAft>
          <a:spcPct val="0"/>
        </a:spcAft>
        <a:buClr>
          <a:schemeClr val="accent2"/>
        </a:buClr>
        <a:buSzPct val="85000"/>
        <a:buFont typeface="Wingdings" pitchFamily="2" charset="2"/>
        <a:buChar char="w"/>
        <a:defRPr sz="2000">
          <a:solidFill>
            <a:schemeClr val="tx1"/>
          </a:solidFill>
          <a:latin typeface="+mn-lt"/>
        </a:defRPr>
      </a:lvl4pPr>
      <a:lvl5pPr marL="1771650" indent="-228600" algn="l" rtl="0" eaLnBrk="0" fontAlgn="base" hangingPunct="0">
        <a:spcBef>
          <a:spcPct val="20000"/>
        </a:spcBef>
        <a:spcAft>
          <a:spcPct val="0"/>
        </a:spcAft>
        <a:buClr>
          <a:schemeClr val="accent2"/>
        </a:buClr>
        <a:buSzPct val="80000"/>
        <a:buFont typeface="Wingdings" pitchFamily="2" charset="2"/>
        <a:buChar char="§"/>
        <a:defRPr>
          <a:solidFill>
            <a:schemeClr val="tx1"/>
          </a:solidFill>
          <a:latin typeface="+mn-lt"/>
        </a:defRPr>
      </a:lvl5pPr>
      <a:lvl6pPr marL="22288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defRPr>
      </a:lvl6pPr>
      <a:lvl7pPr marL="26860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defRPr>
      </a:lvl7pPr>
      <a:lvl8pPr marL="31432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defRPr>
      </a:lvl8pPr>
      <a:lvl9pPr marL="36004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C Tutorial</a:t>
            </a:r>
          </a:p>
        </p:txBody>
      </p:sp>
      <p:sp>
        <p:nvSpPr>
          <p:cNvPr id="2051" name="Rectangle 3"/>
          <p:cNvSpPr>
            <a:spLocks noGrp="1" noChangeArrowheads="1"/>
          </p:cNvSpPr>
          <p:nvPr>
            <p:ph type="subTitle" idx="1"/>
          </p:nvPr>
        </p:nvSpPr>
        <p:spPr/>
        <p:txBody>
          <a:bodyPr/>
          <a:lstStyle/>
          <a:p>
            <a:pPr eaLnBrk="1" hangingPunct="1">
              <a:defRPr/>
            </a:pPr>
            <a:r>
              <a:rPr lang="en-US" dirty="0" smtClean="0"/>
              <a:t>Session #5</a:t>
            </a:r>
          </a:p>
          <a:p>
            <a:pPr marL="457200" indent="-457200" algn="l" eaLnBrk="1" hangingPunct="1">
              <a:buFont typeface="Arial" pitchFamily="34" charset="0"/>
              <a:buChar char="•"/>
              <a:defRPr/>
            </a:pPr>
            <a:r>
              <a:rPr lang="en-US" sz="2800" dirty="0" smtClean="0"/>
              <a:t>File </a:t>
            </a:r>
            <a:r>
              <a:rPr lang="en-US" sz="2800" dirty="0" smtClean="0"/>
              <a:t>I/O</a:t>
            </a:r>
          </a:p>
          <a:p>
            <a:pPr marL="457200" indent="-457200" algn="l" eaLnBrk="1" hangingPunct="1">
              <a:buFont typeface="Arial" pitchFamily="34" charset="0"/>
              <a:buChar char="•"/>
              <a:defRPr/>
            </a:pPr>
            <a:r>
              <a:rPr lang="en-US" sz="2800" dirty="0" smtClean="0"/>
              <a:t>Bit Masks, Fields &amp; </a:t>
            </a:r>
            <a:r>
              <a:rPr lang="en-US" sz="2800" smtClean="0"/>
              <a:t>Bit Manipulations</a:t>
            </a:r>
            <a:endParaRPr lang="en-US" sz="28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dirty="0" smtClean="0"/>
              <a:t>The </a:t>
            </a:r>
            <a:r>
              <a:rPr lang="en-US" i="1" dirty="0" err="1" smtClean="0"/>
              <a:t>ftell</a:t>
            </a:r>
            <a:r>
              <a:rPr lang="en-US" dirty="0" smtClean="0"/>
              <a:t> and </a:t>
            </a:r>
            <a:r>
              <a:rPr lang="en-US" i="1" dirty="0" smtClean="0"/>
              <a:t>rewind</a:t>
            </a:r>
            <a:r>
              <a:rPr lang="en-US" dirty="0" smtClean="0"/>
              <a:t> functions</a:t>
            </a:r>
          </a:p>
        </p:txBody>
      </p:sp>
      <p:sp>
        <p:nvSpPr>
          <p:cNvPr id="12291" name="Rectangle 3"/>
          <p:cNvSpPr>
            <a:spLocks noGrp="1" noChangeArrowheads="1"/>
          </p:cNvSpPr>
          <p:nvPr>
            <p:ph type="body" idx="1"/>
          </p:nvPr>
        </p:nvSpPr>
        <p:spPr/>
        <p:txBody>
          <a:bodyPr/>
          <a:lstStyle/>
          <a:p>
            <a:pPr eaLnBrk="1" hangingPunct="1"/>
            <a:r>
              <a:rPr lang="en-US" dirty="0" smtClean="0"/>
              <a:t>The </a:t>
            </a:r>
            <a:r>
              <a:rPr lang="en-US" i="1" dirty="0" err="1" smtClean="0"/>
              <a:t>ftell</a:t>
            </a:r>
            <a:r>
              <a:rPr lang="en-US" dirty="0" smtClean="0"/>
              <a:t> function returns the current value of the file position indicator.</a:t>
            </a:r>
          </a:p>
          <a:p>
            <a:pPr eaLnBrk="1" hangingPunct="1"/>
            <a:r>
              <a:rPr lang="en-US" dirty="0" smtClean="0"/>
              <a:t>The </a:t>
            </a:r>
            <a:r>
              <a:rPr lang="en-US" i="1" dirty="0" smtClean="0"/>
              <a:t>rewind</a:t>
            </a:r>
            <a:r>
              <a:rPr lang="en-US" dirty="0" smtClean="0"/>
              <a:t> function sets the file position indicator to the beginning of the file stream.</a:t>
            </a:r>
          </a:p>
          <a:p>
            <a:pPr eaLnBrk="1" hangingPunct="1"/>
            <a:r>
              <a:rPr lang="en-US" dirty="0" smtClean="0"/>
              <a:t>The </a:t>
            </a:r>
            <a:r>
              <a:rPr lang="en-US" i="1" dirty="0" smtClean="0"/>
              <a:t>rewind</a:t>
            </a:r>
            <a:r>
              <a:rPr lang="en-US" dirty="0" smtClean="0"/>
              <a:t> function is equivalent to:</a:t>
            </a:r>
          </a:p>
          <a:p>
            <a:pPr lvl="1" eaLnBrk="1" hangingPunct="1">
              <a:buFont typeface="Wingdings" pitchFamily="2" charset="2"/>
              <a:buNone/>
            </a:pPr>
            <a:r>
              <a:rPr lang="en-US" i="1" dirty="0" err="1" smtClean="0"/>
              <a:t>fseek</a:t>
            </a:r>
            <a:r>
              <a:rPr lang="en-US" i="1" dirty="0" smtClean="0"/>
              <a:t>(</a:t>
            </a:r>
            <a:r>
              <a:rPr lang="en-US" i="1" dirty="0" err="1" smtClean="0"/>
              <a:t>fp</a:t>
            </a:r>
            <a:r>
              <a:rPr lang="en-US" i="1" dirty="0" smtClean="0"/>
              <a:t>, 0L, SEEK_SET);</a:t>
            </a:r>
            <a:r>
              <a:rPr lang="en-US" dirty="0" smtClean="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199302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Number Notation</a:t>
            </a:r>
            <a:endParaRPr lang="en-US" dirty="0"/>
          </a:p>
        </p:txBody>
      </p:sp>
      <p:sp>
        <p:nvSpPr>
          <p:cNvPr id="3" name="Content Placeholder 2"/>
          <p:cNvSpPr>
            <a:spLocks noGrp="1"/>
          </p:cNvSpPr>
          <p:nvPr>
            <p:ph idx="1"/>
          </p:nvPr>
        </p:nvSpPr>
        <p:spPr/>
        <p:txBody>
          <a:bodyPr/>
          <a:lstStyle/>
          <a:p>
            <a:r>
              <a:rPr lang="en-US" dirty="0" smtClean="0"/>
              <a:t>Decimal	- 10 </a:t>
            </a:r>
          </a:p>
          <a:p>
            <a:r>
              <a:rPr lang="en-US" dirty="0" smtClean="0"/>
              <a:t>Unsigned – 10u</a:t>
            </a:r>
          </a:p>
          <a:p>
            <a:r>
              <a:rPr lang="en-US" dirty="0" smtClean="0"/>
              <a:t>Long – 10L</a:t>
            </a:r>
          </a:p>
          <a:p>
            <a:r>
              <a:rPr lang="en-US" dirty="0" smtClean="0"/>
              <a:t>Floating Point 10.0</a:t>
            </a:r>
          </a:p>
          <a:p>
            <a:r>
              <a:rPr lang="en-US" dirty="0" smtClean="0"/>
              <a:t>Octal (Base 8) – 010 (8 decimal)</a:t>
            </a:r>
          </a:p>
          <a:p>
            <a:r>
              <a:rPr lang="en-US" dirty="0" smtClean="0"/>
              <a:t>Hexadecimal (Base 16) – 0x10 (decimal 16)</a:t>
            </a:r>
          </a:p>
        </p:txBody>
      </p:sp>
    </p:spTree>
    <p:extLst>
      <p:ext uri="{BB962C8B-B14F-4D97-AF65-F5344CB8AC3E}">
        <p14:creationId xmlns:p14="http://schemas.microsoft.com/office/powerpoint/2010/main" val="2008086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Bit fiddling</a:t>
            </a:r>
          </a:p>
        </p:txBody>
      </p:sp>
      <p:sp>
        <p:nvSpPr>
          <p:cNvPr id="13315" name="Rectangle 3"/>
          <p:cNvSpPr>
            <a:spLocks noGrp="1" noChangeArrowheads="1"/>
          </p:cNvSpPr>
          <p:nvPr>
            <p:ph type="body" idx="1"/>
          </p:nvPr>
        </p:nvSpPr>
        <p:spPr/>
        <p:txBody>
          <a:bodyPr/>
          <a:lstStyle/>
          <a:p>
            <a:pPr eaLnBrk="1" hangingPunct="1">
              <a:lnSpc>
                <a:spcPct val="90000"/>
              </a:lnSpc>
            </a:pPr>
            <a:r>
              <a:rPr lang="en-US" smtClean="0"/>
              <a:t>With C, you can manipulate the individual bits in a variable.</a:t>
            </a:r>
          </a:p>
          <a:p>
            <a:pPr eaLnBrk="1" hangingPunct="1">
              <a:lnSpc>
                <a:spcPct val="90000"/>
              </a:lnSpc>
            </a:pPr>
            <a:r>
              <a:rPr lang="en-US" smtClean="0"/>
              <a:t>Why we need to play with bits?</a:t>
            </a:r>
          </a:p>
          <a:p>
            <a:pPr lvl="1" eaLnBrk="1" hangingPunct="1">
              <a:lnSpc>
                <a:spcPct val="90000"/>
              </a:lnSpc>
            </a:pPr>
            <a:r>
              <a:rPr lang="en-US" smtClean="0"/>
              <a:t>Hardware devices if often controlled by sending it one byte or two, in which each bit has a particular meaning.</a:t>
            </a:r>
          </a:p>
          <a:p>
            <a:pPr lvl="1" eaLnBrk="1" hangingPunct="1">
              <a:lnSpc>
                <a:spcPct val="90000"/>
              </a:lnSpc>
            </a:pPr>
            <a:r>
              <a:rPr lang="en-US" smtClean="0"/>
              <a:t>Many compression and encryption operations manipulate individual bits.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C’s bitwise operators</a:t>
            </a:r>
          </a:p>
        </p:txBody>
      </p:sp>
      <p:sp>
        <p:nvSpPr>
          <p:cNvPr id="15363" name="Rectangle 3"/>
          <p:cNvSpPr>
            <a:spLocks noGrp="1" noChangeArrowheads="1"/>
          </p:cNvSpPr>
          <p:nvPr>
            <p:ph type="body" idx="1"/>
          </p:nvPr>
        </p:nvSpPr>
        <p:spPr>
          <a:xfrm>
            <a:off x="809625" y="2057401"/>
            <a:ext cx="7958138" cy="4572000"/>
          </a:xfrm>
        </p:spPr>
        <p:txBody>
          <a:bodyPr/>
          <a:lstStyle/>
          <a:p>
            <a:pPr marL="400050" lvl="1" indent="0" eaLnBrk="1" hangingPunct="1">
              <a:buNone/>
            </a:pPr>
            <a:r>
              <a:rPr lang="en-US" sz="2400" dirty="0" smtClean="0"/>
              <a:t>&amp; 	AND</a:t>
            </a:r>
          </a:p>
          <a:p>
            <a:pPr marL="400050" lvl="1" indent="0" eaLnBrk="1" hangingPunct="1">
              <a:buNone/>
            </a:pPr>
            <a:r>
              <a:rPr lang="en-US" sz="2400" dirty="0" smtClean="0"/>
              <a:t>|	OR</a:t>
            </a:r>
          </a:p>
          <a:p>
            <a:pPr marL="400050" lvl="1" indent="0" eaLnBrk="1" hangingPunct="1">
              <a:buNone/>
            </a:pPr>
            <a:r>
              <a:rPr lang="en-US" sz="2400" dirty="0" smtClean="0"/>
              <a:t>^	XOR</a:t>
            </a:r>
          </a:p>
          <a:p>
            <a:pPr marL="400050" lvl="1" indent="0" eaLnBrk="1" hangingPunct="1">
              <a:buNone/>
            </a:pPr>
            <a:r>
              <a:rPr lang="en-US" sz="2400" dirty="0" smtClean="0"/>
              <a:t>~	One's Complement (unary)</a:t>
            </a:r>
          </a:p>
          <a:p>
            <a:pPr marL="400050" lvl="1" indent="0" eaLnBrk="1" hangingPunct="1">
              <a:buNone/>
            </a:pPr>
            <a:r>
              <a:rPr lang="en-US" sz="2400" dirty="0" smtClean="0"/>
              <a:t>&lt;&lt; 	Left shift</a:t>
            </a:r>
          </a:p>
          <a:p>
            <a:pPr marL="400050" lvl="1" indent="0" eaLnBrk="1" hangingPunct="1">
              <a:buNone/>
            </a:pPr>
            <a:r>
              <a:rPr lang="en-US" sz="2400" dirty="0" smtClean="0"/>
              <a:t>&gt;&gt; 	Right Shift</a:t>
            </a:r>
            <a:endParaRPr lang="en-US" sz="2800" dirty="0" smtClean="0"/>
          </a:p>
          <a:p>
            <a:pPr marL="0" indent="0" eaLnBrk="1" hangingPunct="1">
              <a:buNone/>
            </a:pPr>
            <a:r>
              <a:rPr lang="en-US" sz="2800" dirty="0" smtClean="0"/>
              <a:t/>
            </a:r>
            <a:br>
              <a:rPr lang="en-US" sz="2800" dirty="0" smtClean="0"/>
            </a:br>
            <a:r>
              <a:rPr lang="en-US" sz="2800" dirty="0" smtClean="0"/>
              <a:t>DO NOT confuse &amp; with &amp;&amp;</a:t>
            </a:r>
          </a:p>
          <a:p>
            <a:pPr marL="0" indent="0" eaLnBrk="1" hangingPunct="1">
              <a:buNone/>
            </a:pPr>
            <a:r>
              <a:rPr lang="en-US" sz="2800" dirty="0" smtClean="0"/>
              <a:t>&amp; is bitwise AND, &amp;&amp; logical AND</a:t>
            </a:r>
          </a:p>
          <a:p>
            <a:pPr marL="0" indent="0" eaLnBrk="1" hangingPunct="1">
              <a:buNone/>
            </a:pPr>
            <a:r>
              <a:rPr lang="en-US" sz="2800" dirty="0" smtClean="0"/>
              <a:t>Similarly for </a:t>
            </a:r>
            <a:r>
              <a:rPr lang="en-US" sz="2800" b="1" dirty="0" smtClean="0"/>
              <a:t>|</a:t>
            </a:r>
            <a:r>
              <a:rPr lang="en-US" sz="2800" dirty="0" smtClean="0"/>
              <a:t> and </a:t>
            </a:r>
            <a:r>
              <a:rPr lang="en-US" sz="2800" b="1" dirty="0" smtClean="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Turn on 1 bit</a:t>
            </a:r>
          </a:p>
        </p:txBody>
      </p:sp>
      <p:sp>
        <p:nvSpPr>
          <p:cNvPr id="16387" name="Rectangle 3"/>
          <p:cNvSpPr>
            <a:spLocks noGrp="1" noChangeArrowheads="1"/>
          </p:cNvSpPr>
          <p:nvPr>
            <p:ph type="body" idx="1"/>
          </p:nvPr>
        </p:nvSpPr>
        <p:spPr/>
        <p:txBody>
          <a:bodyPr/>
          <a:lstStyle/>
          <a:p>
            <a:pPr eaLnBrk="1" hangingPunct="1"/>
            <a:r>
              <a:rPr lang="en-US" dirty="0" smtClean="0"/>
              <a:t>We can use bitwise or to turn on a bit flag.</a:t>
            </a:r>
          </a:p>
          <a:p>
            <a:pPr eaLnBrk="1" hangingPunct="1"/>
            <a:r>
              <a:rPr lang="en-US" dirty="0" smtClean="0"/>
              <a:t>Sample code:</a:t>
            </a:r>
          </a:p>
          <a:p>
            <a:pPr lvl="1" eaLnBrk="1" hangingPunct="1">
              <a:buFont typeface="Wingdings" pitchFamily="2" charset="2"/>
              <a:buNone/>
            </a:pPr>
            <a:r>
              <a:rPr lang="en-US" dirty="0" smtClean="0"/>
              <a:t>	</a:t>
            </a:r>
            <a:r>
              <a:rPr lang="en-US" i="1" dirty="0" err="1" smtClean="0"/>
              <a:t>int</a:t>
            </a:r>
            <a:r>
              <a:rPr lang="en-US" i="1" dirty="0" smtClean="0"/>
              <a:t> flag;</a:t>
            </a:r>
          </a:p>
          <a:p>
            <a:pPr lvl="1" eaLnBrk="1" hangingPunct="1">
              <a:buFont typeface="Wingdings" pitchFamily="2" charset="2"/>
              <a:buNone/>
            </a:pPr>
            <a:r>
              <a:rPr lang="en-US" i="1" dirty="0" smtClean="0"/>
              <a:t>	flag = flag | 8;  // turn on the forth bit from right.</a:t>
            </a:r>
          </a:p>
          <a:p>
            <a:pPr lvl="1" eaLnBrk="1" hangingPunct="1">
              <a:buFont typeface="Wingdings" pitchFamily="2" charset="2"/>
              <a:buNone/>
            </a:pPr>
            <a:r>
              <a:rPr lang="en-US" dirty="0" smtClean="0"/>
              <a:t>Note 8 in binary is 00001000</a:t>
            </a:r>
          </a:p>
          <a:p>
            <a:pPr eaLnBrk="1" hangingPunct="1"/>
            <a:r>
              <a:rPr lang="en-US" dirty="0" smtClean="0"/>
              <a:t>Similarly if we want to turn on the 1</a:t>
            </a:r>
            <a:r>
              <a:rPr lang="en-US" baseline="30000" dirty="0" smtClean="0"/>
              <a:t>st</a:t>
            </a:r>
            <a:r>
              <a:rPr lang="en-US" dirty="0" smtClean="0"/>
              <a:t> and 3</a:t>
            </a:r>
            <a:r>
              <a:rPr lang="en-US" baseline="30000" dirty="0" smtClean="0"/>
              <a:t>rd</a:t>
            </a:r>
            <a:r>
              <a:rPr lang="en-US" dirty="0" smtClean="0"/>
              <a:t> bits, we can use </a:t>
            </a:r>
            <a:r>
              <a:rPr lang="en-US" i="1" dirty="0" smtClean="0"/>
              <a:t>flag = flag | 5;</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Turn off 1 bit</a:t>
            </a:r>
          </a:p>
        </p:txBody>
      </p:sp>
      <p:sp>
        <p:nvSpPr>
          <p:cNvPr id="17411" name="Rectangle 3"/>
          <p:cNvSpPr>
            <a:spLocks noGrp="1" noChangeArrowheads="1"/>
          </p:cNvSpPr>
          <p:nvPr>
            <p:ph type="body" idx="1"/>
          </p:nvPr>
        </p:nvSpPr>
        <p:spPr/>
        <p:txBody>
          <a:bodyPr/>
          <a:lstStyle/>
          <a:p>
            <a:pPr eaLnBrk="1" hangingPunct="1">
              <a:lnSpc>
                <a:spcPct val="90000"/>
              </a:lnSpc>
            </a:pPr>
            <a:r>
              <a:rPr lang="en-US" dirty="0" smtClean="0"/>
              <a:t>We can use bitwise and to turn off 1 bit.</a:t>
            </a:r>
          </a:p>
          <a:p>
            <a:pPr eaLnBrk="1" hangingPunct="1">
              <a:lnSpc>
                <a:spcPct val="90000"/>
              </a:lnSpc>
            </a:pPr>
            <a:r>
              <a:rPr lang="en-US" dirty="0" smtClean="0"/>
              <a:t>Sample code:</a:t>
            </a:r>
          </a:p>
          <a:p>
            <a:pPr lvl="1" eaLnBrk="1" hangingPunct="1">
              <a:lnSpc>
                <a:spcPct val="90000"/>
              </a:lnSpc>
              <a:buFont typeface="Wingdings" pitchFamily="2" charset="2"/>
              <a:buNone/>
            </a:pPr>
            <a:r>
              <a:rPr lang="en-US" dirty="0" smtClean="0"/>
              <a:t>	</a:t>
            </a:r>
            <a:r>
              <a:rPr lang="en-US" dirty="0" err="1" smtClean="0"/>
              <a:t>int</a:t>
            </a:r>
            <a:r>
              <a:rPr lang="en-US" dirty="0" smtClean="0"/>
              <a:t> flag;</a:t>
            </a:r>
          </a:p>
          <a:p>
            <a:pPr lvl="1" eaLnBrk="1" hangingPunct="1">
              <a:lnSpc>
                <a:spcPct val="90000"/>
              </a:lnSpc>
              <a:buFont typeface="Wingdings" pitchFamily="2" charset="2"/>
              <a:buNone/>
            </a:pPr>
            <a:r>
              <a:rPr lang="en-US" dirty="0" smtClean="0"/>
              <a:t>	flag = flag &amp; (~4) // turn off the 3</a:t>
            </a:r>
            <a:r>
              <a:rPr lang="en-US" baseline="30000" dirty="0" smtClean="0"/>
              <a:t>rd</a:t>
            </a:r>
            <a:r>
              <a:rPr lang="en-US" dirty="0" smtClean="0"/>
              <a:t> bit from right.</a:t>
            </a:r>
          </a:p>
          <a:p>
            <a:pPr eaLnBrk="1" hangingPunct="1">
              <a:lnSpc>
                <a:spcPct val="90000"/>
              </a:lnSpc>
            </a:pPr>
            <a:r>
              <a:rPr lang="en-US" dirty="0" smtClean="0"/>
              <a:t>Similarly, if we want to turn off 1</a:t>
            </a:r>
            <a:r>
              <a:rPr lang="en-US" baseline="30000" dirty="0" smtClean="0"/>
              <a:t>st</a:t>
            </a:r>
            <a:r>
              <a:rPr lang="en-US" dirty="0" smtClean="0"/>
              <a:t>, 2</a:t>
            </a:r>
            <a:r>
              <a:rPr lang="en-US" baseline="30000" dirty="0" smtClean="0"/>
              <a:t>nd</a:t>
            </a:r>
            <a:r>
              <a:rPr lang="en-US" dirty="0" smtClean="0"/>
              <a:t>, and 4</a:t>
            </a:r>
            <a:r>
              <a:rPr lang="en-US" baseline="30000" dirty="0" smtClean="0"/>
              <a:t>th</a:t>
            </a:r>
            <a:r>
              <a:rPr lang="en-US" dirty="0" smtClean="0"/>
              <a:t> bits from right, we can use flag = flag &amp; (~11);</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Bit shifting</a:t>
            </a:r>
          </a:p>
        </p:txBody>
      </p:sp>
      <p:sp>
        <p:nvSpPr>
          <p:cNvPr id="18435" name="Rectangle 3"/>
          <p:cNvSpPr>
            <a:spLocks noGrp="1" noChangeArrowheads="1"/>
          </p:cNvSpPr>
          <p:nvPr>
            <p:ph type="body" idx="1"/>
          </p:nvPr>
        </p:nvSpPr>
        <p:spPr>
          <a:xfrm>
            <a:off x="809625" y="2214563"/>
            <a:ext cx="7958138" cy="4414837"/>
          </a:xfrm>
        </p:spPr>
        <p:txBody>
          <a:bodyPr/>
          <a:lstStyle/>
          <a:p>
            <a:pPr marL="0" indent="0" eaLnBrk="1" hangingPunct="1">
              <a:lnSpc>
                <a:spcPct val="90000"/>
              </a:lnSpc>
              <a:buNone/>
            </a:pPr>
            <a:r>
              <a:rPr lang="en-US" sz="2000" dirty="0" smtClean="0"/>
              <a:t>The shift operators perform appropriate shift by operator on the right to the operator on the left. The right operator must be positive. The vacated bits are filled with zero (i.e. There is NO wrap around).</a:t>
            </a:r>
          </a:p>
          <a:p>
            <a:pPr marL="0" indent="0" eaLnBrk="1" hangingPunct="1">
              <a:lnSpc>
                <a:spcPct val="90000"/>
              </a:lnSpc>
              <a:buNone/>
            </a:pPr>
            <a:r>
              <a:rPr lang="en-US" sz="2000" dirty="0" smtClean="0"/>
              <a:t>Example: </a:t>
            </a:r>
          </a:p>
          <a:p>
            <a:pPr marL="400050" lvl="1" indent="0" eaLnBrk="1" hangingPunct="1">
              <a:lnSpc>
                <a:spcPct val="90000"/>
              </a:lnSpc>
              <a:buNone/>
            </a:pPr>
            <a:r>
              <a:rPr lang="en-US" sz="1600" dirty="0" smtClean="0">
                <a:latin typeface="Courier New" pitchFamily="49" charset="0"/>
                <a:cs typeface="Courier New" pitchFamily="49" charset="0"/>
              </a:rPr>
              <a:t>x = 0x02;	// 00000010</a:t>
            </a:r>
            <a:br>
              <a:rPr lang="en-US" sz="1600" dirty="0" smtClean="0">
                <a:latin typeface="Courier New" pitchFamily="49" charset="0"/>
                <a:cs typeface="Courier New" pitchFamily="49" charset="0"/>
              </a:rPr>
            </a:br>
            <a:r>
              <a:rPr lang="en-US" sz="1600" dirty="0" smtClean="0">
                <a:latin typeface="Courier New" pitchFamily="49" charset="0"/>
                <a:cs typeface="Courier New" pitchFamily="49" charset="0"/>
              </a:rPr>
              <a:t>x &gt;&gt;= 2;	// 00000000</a:t>
            </a:r>
            <a:br>
              <a:rPr lang="en-US" sz="1600" dirty="0" smtClean="0">
                <a:latin typeface="Courier New" pitchFamily="49" charset="0"/>
                <a:cs typeface="Courier New" pitchFamily="49" charset="0"/>
              </a:rPr>
            </a:br>
            <a:endParaRPr lang="en-US" sz="1600" dirty="0" smtClean="0">
              <a:latin typeface="Courier New" pitchFamily="49" charset="0"/>
              <a:cs typeface="Courier New" pitchFamily="49" charset="0"/>
            </a:endParaRPr>
          </a:p>
          <a:p>
            <a:pPr marL="400050" lvl="1" indent="0" eaLnBrk="1" hangingPunct="1">
              <a:lnSpc>
                <a:spcPct val="90000"/>
              </a:lnSpc>
              <a:buNone/>
            </a:pPr>
            <a:r>
              <a:rPr lang="en-US" sz="1600" dirty="0" smtClean="0">
                <a:latin typeface="Courier New" pitchFamily="49" charset="0"/>
                <a:cs typeface="Courier New" pitchFamily="49" charset="0"/>
              </a:rPr>
              <a:t>x = 0x02;	// 00000010</a:t>
            </a:r>
            <a:br>
              <a:rPr lang="en-US" sz="1600" dirty="0" smtClean="0">
                <a:latin typeface="Courier New" pitchFamily="49" charset="0"/>
                <a:cs typeface="Courier New" pitchFamily="49" charset="0"/>
              </a:rPr>
            </a:br>
            <a:r>
              <a:rPr lang="en-US" sz="1600" dirty="0" smtClean="0">
                <a:latin typeface="Courier New" pitchFamily="49" charset="0"/>
                <a:cs typeface="Courier New" pitchFamily="49" charset="0"/>
              </a:rPr>
              <a:t>x &lt;&lt;= 2;	// 00001000</a:t>
            </a:r>
          </a:p>
          <a:p>
            <a:pPr marL="0" indent="0" eaLnBrk="1" hangingPunct="1">
              <a:lnSpc>
                <a:spcPct val="90000"/>
              </a:lnSpc>
              <a:buNone/>
            </a:pPr>
            <a:r>
              <a:rPr lang="en-US" sz="2000" dirty="0" smtClean="0"/>
              <a:t>Therefore a shift left is equivalent to a multiplication by 2</a:t>
            </a:r>
          </a:p>
          <a:p>
            <a:pPr marL="0" indent="0" eaLnBrk="1" hangingPunct="1">
              <a:lnSpc>
                <a:spcPct val="90000"/>
              </a:lnSpc>
              <a:buNone/>
            </a:pPr>
            <a:r>
              <a:rPr lang="en-US" sz="2000" dirty="0" smtClean="0"/>
              <a:t>Similarly a shift right is equal to division by 2 </a:t>
            </a:r>
            <a:br>
              <a:rPr lang="en-US" sz="2000" dirty="0" smtClean="0"/>
            </a:br>
            <a:endParaRPr lang="en-US" sz="2000" dirty="0" smtClean="0"/>
          </a:p>
          <a:p>
            <a:pPr marL="0" indent="0" eaLnBrk="1" hangingPunct="1">
              <a:lnSpc>
                <a:spcPct val="90000"/>
              </a:lnSpc>
              <a:buNone/>
            </a:pPr>
            <a:r>
              <a:rPr lang="en-US" sz="2000" dirty="0" smtClean="0"/>
              <a:t>Number &lt;&lt; n   multiplies number by 2 to the nth power.</a:t>
            </a:r>
          </a:p>
          <a:p>
            <a:pPr marL="0" indent="0" eaLnBrk="1" hangingPunct="1">
              <a:lnSpc>
                <a:spcPct val="90000"/>
              </a:lnSpc>
              <a:buNone/>
            </a:pPr>
            <a:r>
              <a:rPr lang="en-US" sz="2000" dirty="0" smtClean="0"/>
              <a:t>Number &gt;&gt; n   divides number by 2 to the nth power.</a:t>
            </a:r>
          </a:p>
          <a:p>
            <a:pPr marL="0" indent="0" eaLnBrk="1" hangingPunct="1">
              <a:lnSpc>
                <a:spcPct val="90000"/>
              </a:lnSpc>
              <a:buNone/>
            </a:pPr>
            <a:endParaRPr lang="en-US" sz="20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Bit fields</a:t>
            </a:r>
          </a:p>
        </p:txBody>
      </p:sp>
      <p:sp>
        <p:nvSpPr>
          <p:cNvPr id="20483"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dirty="0" err="1" smtClean="0"/>
              <a:t>Struct</a:t>
            </a:r>
            <a:r>
              <a:rPr lang="en-US" dirty="0" smtClean="0"/>
              <a:t> </a:t>
            </a:r>
            <a:r>
              <a:rPr lang="en-US" dirty="0" err="1" smtClean="0"/>
              <a:t>box_props</a:t>
            </a:r>
            <a:r>
              <a:rPr lang="en-US" dirty="0" smtClean="0"/>
              <a:t>{</a:t>
            </a:r>
          </a:p>
          <a:p>
            <a:pPr eaLnBrk="1" hangingPunct="1">
              <a:lnSpc>
                <a:spcPct val="90000"/>
              </a:lnSpc>
              <a:buFont typeface="Wingdings" pitchFamily="2" charset="2"/>
              <a:buNone/>
            </a:pPr>
            <a:r>
              <a:rPr lang="en-US" dirty="0" smtClean="0"/>
              <a:t>	unsigned </a:t>
            </a:r>
            <a:r>
              <a:rPr lang="en-US" dirty="0" err="1" smtClean="0"/>
              <a:t>int</a:t>
            </a:r>
            <a:r>
              <a:rPr lang="en-US" dirty="0" smtClean="0"/>
              <a:t> opaque           :1;</a:t>
            </a:r>
          </a:p>
          <a:p>
            <a:pPr eaLnBrk="1" hangingPunct="1">
              <a:lnSpc>
                <a:spcPct val="90000"/>
              </a:lnSpc>
              <a:buFont typeface="Wingdings" pitchFamily="2" charset="2"/>
              <a:buNone/>
            </a:pPr>
            <a:r>
              <a:rPr lang="en-US" dirty="0" smtClean="0"/>
              <a:t>	unsigned </a:t>
            </a:r>
            <a:r>
              <a:rPr lang="en-US" dirty="0" err="1" smtClean="0"/>
              <a:t>int</a:t>
            </a:r>
            <a:r>
              <a:rPr lang="en-US" dirty="0" smtClean="0"/>
              <a:t> </a:t>
            </a:r>
            <a:r>
              <a:rPr lang="en-US" dirty="0" err="1" smtClean="0"/>
              <a:t>fill_color</a:t>
            </a:r>
            <a:r>
              <a:rPr lang="en-US" dirty="0" smtClean="0"/>
              <a:t>        :3;</a:t>
            </a:r>
          </a:p>
          <a:p>
            <a:pPr eaLnBrk="1" hangingPunct="1">
              <a:lnSpc>
                <a:spcPct val="90000"/>
              </a:lnSpc>
              <a:buFont typeface="Wingdings" pitchFamily="2" charset="2"/>
              <a:buNone/>
            </a:pPr>
            <a:r>
              <a:rPr lang="en-US" dirty="0" smtClean="0"/>
              <a:t>	unsigned </a:t>
            </a:r>
            <a:r>
              <a:rPr lang="en-US" dirty="0" err="1" smtClean="0"/>
              <a:t>int</a:t>
            </a:r>
            <a:r>
              <a:rPr lang="en-US" dirty="0" smtClean="0"/>
              <a:t> </a:t>
            </a:r>
            <a:r>
              <a:rPr lang="en-US" dirty="0" err="1" smtClean="0"/>
              <a:t>show_border</a:t>
            </a:r>
            <a:r>
              <a:rPr lang="en-US" dirty="0" smtClean="0"/>
              <a:t>  :1</a:t>
            </a:r>
          </a:p>
          <a:p>
            <a:pPr eaLnBrk="1" hangingPunct="1">
              <a:lnSpc>
                <a:spcPct val="90000"/>
              </a:lnSpc>
              <a:buFont typeface="Wingdings" pitchFamily="2" charset="2"/>
              <a:buNone/>
            </a:pPr>
            <a:r>
              <a:rPr lang="en-US" dirty="0" smtClean="0"/>
              <a:t>	unsigned </a:t>
            </a:r>
            <a:r>
              <a:rPr lang="en-US" dirty="0" err="1" smtClean="0"/>
              <a:t>int</a:t>
            </a:r>
            <a:r>
              <a:rPr lang="en-US" dirty="0" smtClean="0"/>
              <a:t> </a:t>
            </a:r>
            <a:r>
              <a:rPr lang="en-US" dirty="0" err="1" smtClean="0"/>
              <a:t>border_color</a:t>
            </a:r>
            <a:r>
              <a:rPr lang="en-US" dirty="0" smtClean="0"/>
              <a:t>  :3</a:t>
            </a:r>
          </a:p>
          <a:p>
            <a:pPr eaLnBrk="1" hangingPunct="1">
              <a:lnSpc>
                <a:spcPct val="90000"/>
              </a:lnSpc>
              <a:buFont typeface="Wingdings" pitchFamily="2" charset="2"/>
              <a:buNone/>
            </a:pPr>
            <a:r>
              <a:rPr lang="en-US" dirty="0" smtClean="0"/>
              <a:t>	unsigned </a:t>
            </a:r>
            <a:r>
              <a:rPr lang="en-US" dirty="0" err="1" smtClean="0"/>
              <a:t>int</a:t>
            </a:r>
            <a:r>
              <a:rPr lang="en-US" dirty="0" smtClean="0"/>
              <a:t> </a:t>
            </a:r>
            <a:r>
              <a:rPr lang="en-US" dirty="0" err="1" smtClean="0"/>
              <a:t>border_style</a:t>
            </a:r>
            <a:r>
              <a:rPr lang="en-US" dirty="0" smtClean="0"/>
              <a:t>   :2</a:t>
            </a:r>
          </a:p>
          <a:p>
            <a:pPr eaLnBrk="1" hangingPunct="1">
              <a:lnSpc>
                <a:spcPct val="90000"/>
              </a:lnSpc>
              <a:buFont typeface="Wingdings" pitchFamily="2" charset="2"/>
              <a:buNone/>
            </a:pPr>
            <a:r>
              <a:rPr lang="en-US" dirty="0" smtClean="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a:xfrm>
            <a:off x="809625" y="2214563"/>
            <a:ext cx="7958138" cy="4491037"/>
          </a:xfrm>
        </p:spPr>
        <p:txBody>
          <a:bodyPr/>
          <a:lstStyle/>
          <a:p>
            <a:r>
              <a:rPr lang="en-US" sz="1800" dirty="0" smtClean="0"/>
              <a:t>Consider the following mask, and two bit strings from which we want to extract the final bit:</a:t>
            </a:r>
          </a:p>
          <a:p>
            <a:pPr marL="742950" lvl="2" indent="0">
              <a:buNone/>
            </a:pPr>
            <a:r>
              <a:rPr lang="en-US" sz="1400" dirty="0" smtClean="0">
                <a:latin typeface="Courier New" pitchFamily="49" charset="0"/>
                <a:cs typeface="Courier New" pitchFamily="49" charset="0"/>
              </a:rPr>
              <a:t>mask = 0x01;   // 00000001 </a:t>
            </a:r>
            <a:br>
              <a:rPr lang="en-US" sz="1400" dirty="0" smtClean="0">
                <a:latin typeface="Courier New" pitchFamily="49" charset="0"/>
                <a:cs typeface="Courier New" pitchFamily="49" charset="0"/>
              </a:rPr>
            </a:br>
            <a:r>
              <a:rPr lang="en-US" sz="1400" dirty="0" smtClean="0">
                <a:latin typeface="Courier New" pitchFamily="49" charset="0"/>
                <a:cs typeface="Courier New" pitchFamily="49" charset="0"/>
              </a:rPr>
              <a:t>value1 = 0x9B; // 10011011</a:t>
            </a:r>
            <a:br>
              <a:rPr lang="en-US" sz="1400" dirty="0" smtClean="0">
                <a:latin typeface="Courier New" pitchFamily="49" charset="0"/>
                <a:cs typeface="Courier New" pitchFamily="49" charset="0"/>
              </a:rPr>
            </a:br>
            <a:r>
              <a:rPr lang="en-US" sz="1400" dirty="0" smtClean="0">
                <a:latin typeface="Courier New" pitchFamily="49" charset="0"/>
                <a:cs typeface="Courier New" pitchFamily="49" charset="0"/>
              </a:rPr>
              <a:t>value2 = 0x9C; // 10011100 </a:t>
            </a:r>
            <a:br>
              <a:rPr lang="en-US" sz="1400" dirty="0" smtClean="0">
                <a:latin typeface="Courier New" pitchFamily="49" charset="0"/>
                <a:cs typeface="Courier New" pitchFamily="49" charset="0"/>
              </a:rPr>
            </a:br>
            <a:r>
              <a:rPr lang="en-US" sz="1400" dirty="0" smtClean="0">
                <a:latin typeface="Courier New" pitchFamily="49" charset="0"/>
                <a:cs typeface="Courier New" pitchFamily="49" charset="0"/>
              </a:rPr>
              <a:t>x = mask &amp; value1; // 0x01 (00000001)</a:t>
            </a:r>
            <a:br>
              <a:rPr lang="en-US" sz="1400" dirty="0" smtClean="0">
                <a:latin typeface="Courier New" pitchFamily="49" charset="0"/>
                <a:cs typeface="Courier New" pitchFamily="49" charset="0"/>
              </a:rPr>
            </a:br>
            <a:r>
              <a:rPr lang="en-US" sz="1400" dirty="0" smtClean="0">
                <a:latin typeface="Courier New" pitchFamily="49" charset="0"/>
                <a:cs typeface="Courier New" pitchFamily="49" charset="0"/>
              </a:rPr>
              <a:t>x = mask &amp; value2; // 0x00 (00000000)</a:t>
            </a:r>
          </a:p>
          <a:p>
            <a:r>
              <a:rPr lang="en-US" sz="1800" dirty="0" smtClean="0"/>
              <a:t>The zeros in the mask </a:t>
            </a:r>
            <a:r>
              <a:rPr lang="en-US" sz="1800" i="1" dirty="0" err="1" smtClean="0"/>
              <a:t>mask</a:t>
            </a:r>
            <a:r>
              <a:rPr lang="en-US" sz="1800" i="1" dirty="0" smtClean="0"/>
              <a:t> off</a:t>
            </a:r>
            <a:r>
              <a:rPr lang="en-US" sz="1800" dirty="0" smtClean="0"/>
              <a:t> the first seven bits and only let the last bit show through. (In the case of the first value, the last bit is 1; in the case of the second value, the last bit is 0.) </a:t>
            </a:r>
          </a:p>
          <a:p>
            <a:r>
              <a:rPr lang="en-US" sz="1800" dirty="0" smtClean="0"/>
              <a:t>Alternatively, masks can be built up by operating on several flags, usually with inclusive OR: </a:t>
            </a:r>
          </a:p>
          <a:p>
            <a:pPr marL="742950" lvl="2" indent="0">
              <a:buNone/>
            </a:pPr>
            <a:r>
              <a:rPr lang="en-US" sz="1400" dirty="0">
                <a:latin typeface="Courier New" pitchFamily="49" charset="0"/>
                <a:cs typeface="Courier New" pitchFamily="49" charset="0"/>
              </a:rPr>
              <a:t>flag1 = 00000001;</a:t>
            </a:r>
          </a:p>
          <a:p>
            <a:pPr marL="742950" lvl="2" indent="0">
              <a:buNone/>
            </a:pPr>
            <a:r>
              <a:rPr lang="en-US" sz="1400" dirty="0">
                <a:latin typeface="Courier New" pitchFamily="49" charset="0"/>
                <a:cs typeface="Courier New" pitchFamily="49" charset="0"/>
              </a:rPr>
              <a:t>flag2 = 00000010;</a:t>
            </a:r>
          </a:p>
          <a:p>
            <a:pPr marL="742950" lvl="2" indent="0">
              <a:buNone/>
            </a:pPr>
            <a:r>
              <a:rPr lang="en-US" sz="1400" dirty="0">
                <a:latin typeface="Courier New" pitchFamily="49" charset="0"/>
                <a:cs typeface="Courier New" pitchFamily="49" charset="0"/>
              </a:rPr>
              <a:t>flag3 = 00000100;</a:t>
            </a:r>
          </a:p>
          <a:p>
            <a:pPr marL="742950" lvl="2" indent="0">
              <a:buNone/>
            </a:pPr>
            <a:r>
              <a:rPr lang="en-US" sz="1400" dirty="0">
                <a:latin typeface="Courier New" pitchFamily="49" charset="0"/>
                <a:cs typeface="Courier New" pitchFamily="49" charset="0"/>
              </a:rPr>
              <a:t>mask = flag1 | flag2 | flag3; // mask = 00000111 (0x07) </a:t>
            </a:r>
          </a:p>
        </p:txBody>
      </p:sp>
    </p:spTree>
    <p:extLst>
      <p:ext uri="{BB962C8B-B14F-4D97-AF65-F5344CB8AC3E}">
        <p14:creationId xmlns:p14="http://schemas.microsoft.com/office/powerpoint/2010/main" val="3506117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mtClean="0"/>
              <a:t>Communicating with files</a:t>
            </a:r>
          </a:p>
        </p:txBody>
      </p:sp>
      <p:sp>
        <p:nvSpPr>
          <p:cNvPr id="4099" name="Rectangle 3"/>
          <p:cNvSpPr>
            <a:spLocks noGrp="1" noChangeArrowheads="1"/>
          </p:cNvSpPr>
          <p:nvPr>
            <p:ph type="body" idx="1"/>
          </p:nvPr>
        </p:nvSpPr>
        <p:spPr/>
        <p:txBody>
          <a:bodyPr/>
          <a:lstStyle/>
          <a:p>
            <a:pPr eaLnBrk="1" hangingPunct="1"/>
            <a:r>
              <a:rPr lang="en-US" smtClean="0"/>
              <a:t>Often times, you need read information from a file or write information into a file.</a:t>
            </a:r>
          </a:p>
          <a:p>
            <a:pPr eaLnBrk="1" hangingPunct="1"/>
            <a:r>
              <a:rPr lang="en-US" smtClean="0"/>
              <a:t>What is a file? Or what is a file to your C program.</a:t>
            </a:r>
          </a:p>
          <a:p>
            <a:pPr eaLnBrk="1" hangingPunct="1"/>
            <a:r>
              <a:rPr lang="en-US" smtClean="0"/>
              <a:t>C views a file as a continuous sequence of bytes, each of which can be read individually.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The text view and the binary view</a:t>
            </a:r>
          </a:p>
        </p:txBody>
      </p:sp>
      <p:sp>
        <p:nvSpPr>
          <p:cNvPr id="5123" name="Rectangle 3"/>
          <p:cNvSpPr>
            <a:spLocks noGrp="1" noChangeArrowheads="1"/>
          </p:cNvSpPr>
          <p:nvPr>
            <p:ph type="body" idx="1"/>
          </p:nvPr>
        </p:nvSpPr>
        <p:spPr/>
        <p:txBody>
          <a:bodyPr/>
          <a:lstStyle/>
          <a:p>
            <a:pPr eaLnBrk="1" hangingPunct="1">
              <a:lnSpc>
                <a:spcPct val="90000"/>
              </a:lnSpc>
            </a:pPr>
            <a:r>
              <a:rPr lang="en-US" sz="3600" smtClean="0"/>
              <a:t>The two views of a file are binary and text.</a:t>
            </a:r>
          </a:p>
          <a:p>
            <a:pPr eaLnBrk="1" hangingPunct="1">
              <a:lnSpc>
                <a:spcPct val="90000"/>
              </a:lnSpc>
            </a:pPr>
            <a:r>
              <a:rPr lang="en-US" sz="3600" smtClean="0"/>
              <a:t>In binary view, each and every byte of the file is accessible to a program.</a:t>
            </a:r>
          </a:p>
          <a:p>
            <a:pPr eaLnBrk="1" hangingPunct="1">
              <a:lnSpc>
                <a:spcPct val="90000"/>
              </a:lnSpc>
            </a:pPr>
            <a:r>
              <a:rPr lang="en-US" sz="3600" smtClean="0"/>
              <a:t>In text view, the local environment’s representation are mapped to the C view when a file is read.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Standard files</a:t>
            </a:r>
          </a:p>
        </p:txBody>
      </p:sp>
      <p:sp>
        <p:nvSpPr>
          <p:cNvPr id="6147" name="Rectangle 3"/>
          <p:cNvSpPr>
            <a:spLocks noGrp="1" noChangeArrowheads="1"/>
          </p:cNvSpPr>
          <p:nvPr>
            <p:ph type="body" idx="1"/>
          </p:nvPr>
        </p:nvSpPr>
        <p:spPr/>
        <p:txBody>
          <a:bodyPr/>
          <a:lstStyle/>
          <a:p>
            <a:pPr eaLnBrk="1" hangingPunct="1">
              <a:lnSpc>
                <a:spcPct val="90000"/>
              </a:lnSpc>
            </a:pPr>
            <a:r>
              <a:rPr lang="en-US" smtClean="0"/>
              <a:t>C programs automatically open three files on your behalf, </a:t>
            </a:r>
            <a:r>
              <a:rPr lang="en-US" i="1" smtClean="0"/>
              <a:t>standard input, standard output</a:t>
            </a:r>
            <a:r>
              <a:rPr lang="en-US" smtClean="0"/>
              <a:t> and </a:t>
            </a:r>
            <a:r>
              <a:rPr lang="en-US" i="1" smtClean="0"/>
              <a:t>standard error output</a:t>
            </a:r>
            <a:r>
              <a:rPr lang="en-US" smtClean="0"/>
              <a:t>.</a:t>
            </a:r>
          </a:p>
          <a:p>
            <a:pPr eaLnBrk="1" hangingPunct="1">
              <a:lnSpc>
                <a:spcPct val="90000"/>
              </a:lnSpc>
            </a:pPr>
            <a:r>
              <a:rPr lang="en-US" i="1" smtClean="0"/>
              <a:t>Standard input</a:t>
            </a:r>
            <a:r>
              <a:rPr lang="en-US" smtClean="0"/>
              <a:t>, by default is your normal input device, usually your keyboard.</a:t>
            </a:r>
          </a:p>
          <a:p>
            <a:pPr eaLnBrk="1" hangingPunct="1">
              <a:lnSpc>
                <a:spcPct val="90000"/>
              </a:lnSpc>
            </a:pPr>
            <a:r>
              <a:rPr lang="en-US" smtClean="0"/>
              <a:t>Both </a:t>
            </a:r>
            <a:r>
              <a:rPr lang="en-US" i="1" smtClean="0"/>
              <a:t>standard output</a:t>
            </a:r>
            <a:r>
              <a:rPr lang="en-US" smtClean="0"/>
              <a:t> and </a:t>
            </a:r>
            <a:r>
              <a:rPr lang="en-US" i="1" smtClean="0"/>
              <a:t>standard error output</a:t>
            </a:r>
            <a:r>
              <a:rPr lang="en-US" smtClean="0"/>
              <a:t>, by default, are your normal output device, usually your display screen.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The </a:t>
            </a:r>
            <a:r>
              <a:rPr lang="en-US" i="1" smtClean="0"/>
              <a:t>fopen</a:t>
            </a:r>
            <a:r>
              <a:rPr lang="en-US" smtClean="0"/>
              <a:t> function</a:t>
            </a:r>
          </a:p>
        </p:txBody>
      </p:sp>
      <p:sp>
        <p:nvSpPr>
          <p:cNvPr id="7171" name="Rectangle 3"/>
          <p:cNvSpPr>
            <a:spLocks noGrp="1" noChangeArrowheads="1"/>
          </p:cNvSpPr>
          <p:nvPr>
            <p:ph type="body" idx="1"/>
          </p:nvPr>
        </p:nvSpPr>
        <p:spPr/>
        <p:txBody>
          <a:bodyPr/>
          <a:lstStyle/>
          <a:p>
            <a:pPr eaLnBrk="1" hangingPunct="1">
              <a:lnSpc>
                <a:spcPct val="90000"/>
              </a:lnSpc>
            </a:pPr>
            <a:r>
              <a:rPr lang="en-US" smtClean="0"/>
              <a:t>Syntax: </a:t>
            </a:r>
            <a:r>
              <a:rPr lang="en-US" i="1" smtClean="0"/>
              <a:t>fopen(char *filename, char *mode)</a:t>
            </a:r>
          </a:p>
          <a:p>
            <a:pPr eaLnBrk="1" hangingPunct="1">
              <a:lnSpc>
                <a:spcPct val="90000"/>
              </a:lnSpc>
            </a:pPr>
            <a:r>
              <a:rPr lang="en-US" smtClean="0"/>
              <a:t>Example:</a:t>
            </a:r>
          </a:p>
          <a:p>
            <a:pPr eaLnBrk="1" hangingPunct="1">
              <a:lnSpc>
                <a:spcPct val="90000"/>
              </a:lnSpc>
              <a:buFont typeface="Wingdings" pitchFamily="2" charset="2"/>
              <a:buNone/>
            </a:pPr>
            <a:r>
              <a:rPr lang="en-US" i="1" smtClean="0"/>
              <a:t>	FILE *fp;</a:t>
            </a:r>
          </a:p>
          <a:p>
            <a:pPr eaLnBrk="1" hangingPunct="1">
              <a:lnSpc>
                <a:spcPct val="90000"/>
              </a:lnSpc>
              <a:buFont typeface="Wingdings" pitchFamily="2" charset="2"/>
              <a:buNone/>
            </a:pPr>
            <a:r>
              <a:rPr lang="en-US" i="1" smtClean="0"/>
              <a:t>	if ((fp = fopen(“filename”,”r”))== NULL) {</a:t>
            </a:r>
          </a:p>
          <a:p>
            <a:pPr eaLnBrk="1" hangingPunct="1">
              <a:lnSpc>
                <a:spcPct val="90000"/>
              </a:lnSpc>
              <a:buFont typeface="Wingdings" pitchFamily="2" charset="2"/>
              <a:buNone/>
            </a:pPr>
            <a:r>
              <a:rPr lang="en-US" i="1" smtClean="0"/>
              <a:t>		printf(“can’t open file.\n”);</a:t>
            </a:r>
          </a:p>
          <a:p>
            <a:pPr eaLnBrk="1" hangingPunct="1">
              <a:lnSpc>
                <a:spcPct val="90000"/>
              </a:lnSpc>
              <a:buFont typeface="Wingdings" pitchFamily="2" charset="2"/>
              <a:buNone/>
            </a:pPr>
            <a:r>
              <a:rPr lang="en-US" i="1" smtClean="0"/>
              <a:t>		…</a:t>
            </a:r>
          </a:p>
          <a:p>
            <a:pPr eaLnBrk="1" hangingPunct="1">
              <a:lnSpc>
                <a:spcPct val="90000"/>
              </a:lnSpc>
              <a:buFont typeface="Wingdings" pitchFamily="2" charset="2"/>
              <a:buNone/>
            </a:pPr>
            <a:r>
              <a:rPr lang="en-US" i="1"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Checking command-line arguments</a:t>
            </a:r>
          </a:p>
        </p:txBody>
      </p:sp>
      <p:sp>
        <p:nvSpPr>
          <p:cNvPr id="8195" name="Rectangle 3"/>
          <p:cNvSpPr>
            <a:spLocks noGrp="1" noChangeArrowheads="1"/>
          </p:cNvSpPr>
          <p:nvPr>
            <p:ph type="body" idx="1"/>
          </p:nvPr>
        </p:nvSpPr>
        <p:spPr/>
        <p:txBody>
          <a:bodyPr/>
          <a:lstStyle/>
          <a:p>
            <a:pPr eaLnBrk="1" hangingPunct="1"/>
            <a:r>
              <a:rPr lang="en-US" sz="2800" smtClean="0"/>
              <a:t>Pass arguments from shell command.</a:t>
            </a:r>
          </a:p>
          <a:p>
            <a:pPr eaLnBrk="1" hangingPunct="1"/>
            <a:r>
              <a:rPr lang="en-US" sz="2800" smtClean="0"/>
              <a:t>Example:</a:t>
            </a:r>
          </a:p>
          <a:p>
            <a:pPr lvl="1" eaLnBrk="1" hangingPunct="1">
              <a:buFont typeface="Wingdings" pitchFamily="2" charset="2"/>
              <a:buNone/>
            </a:pPr>
            <a:r>
              <a:rPr lang="en-US" sz="2400" i="1" smtClean="0"/>
              <a:t>int main(int argc, char *argv[])</a:t>
            </a:r>
          </a:p>
          <a:p>
            <a:pPr eaLnBrk="1" hangingPunct="1"/>
            <a:r>
              <a:rPr lang="en-US" sz="2800" smtClean="0"/>
              <a:t>The first argument </a:t>
            </a:r>
            <a:r>
              <a:rPr lang="en-US" sz="2800" i="1" smtClean="0"/>
              <a:t>argc</a:t>
            </a:r>
            <a:r>
              <a:rPr lang="en-US" sz="2800" smtClean="0"/>
              <a:t> is the number of arguments passed to your program.</a:t>
            </a:r>
            <a:r>
              <a:rPr lang="en-US" sz="2800" i="1" smtClean="0"/>
              <a:t> </a:t>
            </a:r>
          </a:p>
          <a:p>
            <a:pPr eaLnBrk="1" hangingPunct="1"/>
            <a:r>
              <a:rPr lang="en-US" sz="2800" smtClean="0"/>
              <a:t>The array </a:t>
            </a:r>
            <a:r>
              <a:rPr lang="en-US" sz="2800" i="1" smtClean="0"/>
              <a:t>argv</a:t>
            </a:r>
            <a:r>
              <a:rPr lang="en-US" sz="2800" smtClean="0"/>
              <a:t> strores arguments. a</a:t>
            </a:r>
            <a:r>
              <a:rPr lang="en-US" sz="2800" i="1" smtClean="0"/>
              <a:t>rgv[0]</a:t>
            </a:r>
            <a:r>
              <a:rPr lang="en-US" sz="2800" smtClean="0"/>
              <a:t> is the program name, </a:t>
            </a:r>
            <a:r>
              <a:rPr lang="en-US" sz="2800" i="1" smtClean="0"/>
              <a:t>argv[n]</a:t>
            </a:r>
            <a:r>
              <a:rPr lang="en-US" sz="2800" smtClean="0"/>
              <a:t> is the n</a:t>
            </a:r>
            <a:r>
              <a:rPr lang="en-US" sz="2800" i="1" smtClean="0"/>
              <a:t>th</a:t>
            </a:r>
            <a:r>
              <a:rPr lang="en-US" sz="2800" smtClean="0"/>
              <a:t> argument passed to your program.</a:t>
            </a:r>
            <a:r>
              <a:rPr lang="en-US" sz="2800" i="1" smtClean="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The </a:t>
            </a:r>
            <a:r>
              <a:rPr lang="en-US" i="1" smtClean="0"/>
              <a:t>getc</a:t>
            </a:r>
            <a:r>
              <a:rPr lang="en-US" smtClean="0"/>
              <a:t> and </a:t>
            </a:r>
            <a:r>
              <a:rPr lang="en-US" i="1" smtClean="0"/>
              <a:t>putc</a:t>
            </a:r>
            <a:r>
              <a:rPr lang="en-US" smtClean="0"/>
              <a:t> function</a:t>
            </a:r>
          </a:p>
        </p:txBody>
      </p:sp>
      <p:sp>
        <p:nvSpPr>
          <p:cNvPr id="9219" name="Rectangle 3"/>
          <p:cNvSpPr>
            <a:spLocks noGrp="1" noChangeArrowheads="1"/>
          </p:cNvSpPr>
          <p:nvPr>
            <p:ph type="body" idx="1"/>
          </p:nvPr>
        </p:nvSpPr>
        <p:spPr/>
        <p:txBody>
          <a:bodyPr/>
          <a:lstStyle/>
          <a:p>
            <a:pPr eaLnBrk="1" hangingPunct="1">
              <a:lnSpc>
                <a:spcPct val="90000"/>
              </a:lnSpc>
            </a:pPr>
            <a:r>
              <a:rPr lang="en-US" sz="2800" smtClean="0"/>
              <a:t>Similar to getchar function, getc reads one byte from the target file.</a:t>
            </a:r>
          </a:p>
          <a:p>
            <a:pPr eaLnBrk="1" hangingPunct="1">
              <a:lnSpc>
                <a:spcPct val="90000"/>
              </a:lnSpc>
            </a:pPr>
            <a:r>
              <a:rPr lang="en-US" sz="2800" smtClean="0"/>
              <a:t>In our previous example, we can use </a:t>
            </a:r>
            <a:r>
              <a:rPr lang="en-US" sz="2800" i="1" smtClean="0"/>
              <a:t>getc</a:t>
            </a:r>
            <a:r>
              <a:rPr lang="en-US" sz="2800" smtClean="0"/>
              <a:t> as following:</a:t>
            </a:r>
          </a:p>
          <a:p>
            <a:pPr lvl="1" eaLnBrk="1" hangingPunct="1">
              <a:lnSpc>
                <a:spcPct val="90000"/>
              </a:lnSpc>
              <a:buFont typeface="Wingdings" pitchFamily="2" charset="2"/>
              <a:buNone/>
            </a:pPr>
            <a:r>
              <a:rPr lang="en-US" sz="2400" i="1" smtClean="0"/>
              <a:t>FILE *fp;</a:t>
            </a:r>
          </a:p>
          <a:p>
            <a:pPr lvl="1" eaLnBrk="1" hangingPunct="1">
              <a:lnSpc>
                <a:spcPct val="90000"/>
              </a:lnSpc>
              <a:buFont typeface="Wingdings" pitchFamily="2" charset="2"/>
              <a:buNone/>
            </a:pPr>
            <a:r>
              <a:rPr lang="en-US" sz="2400" i="1" smtClean="0"/>
              <a:t>…</a:t>
            </a:r>
          </a:p>
          <a:p>
            <a:pPr lvl="1" eaLnBrk="1" hangingPunct="1">
              <a:lnSpc>
                <a:spcPct val="90000"/>
              </a:lnSpc>
              <a:buFont typeface="Wingdings" pitchFamily="2" charset="2"/>
              <a:buNone/>
            </a:pPr>
            <a:r>
              <a:rPr lang="en-US" sz="2400" i="1" smtClean="0"/>
              <a:t>getc(fp);</a:t>
            </a:r>
          </a:p>
          <a:p>
            <a:pPr eaLnBrk="1" hangingPunct="1">
              <a:lnSpc>
                <a:spcPct val="90000"/>
              </a:lnSpc>
            </a:pPr>
            <a:r>
              <a:rPr lang="en-US" sz="2800" i="1" smtClean="0"/>
              <a:t>getc </a:t>
            </a:r>
            <a:r>
              <a:rPr lang="en-US" sz="2800" smtClean="0"/>
              <a:t>returns an EOF symbol when reaches the end of the file.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Other file I/O functions</a:t>
            </a:r>
          </a:p>
        </p:txBody>
      </p:sp>
      <p:sp>
        <p:nvSpPr>
          <p:cNvPr id="10243" name="Rectangle 3"/>
          <p:cNvSpPr>
            <a:spLocks noGrp="1" noChangeArrowheads="1"/>
          </p:cNvSpPr>
          <p:nvPr>
            <p:ph type="body" idx="1"/>
          </p:nvPr>
        </p:nvSpPr>
        <p:spPr/>
        <p:txBody>
          <a:bodyPr/>
          <a:lstStyle/>
          <a:p>
            <a:pPr eaLnBrk="1" hangingPunct="1"/>
            <a:r>
              <a:rPr lang="en-US" i="1" smtClean="0"/>
              <a:t>fprintf(FILE *, format, args..)</a:t>
            </a:r>
          </a:p>
          <a:p>
            <a:pPr eaLnBrk="1" hangingPunct="1"/>
            <a:r>
              <a:rPr lang="en-US" i="1" smtClean="0"/>
              <a:t>fscanf(FILE *, format, args…)</a:t>
            </a:r>
          </a:p>
          <a:p>
            <a:pPr eaLnBrk="1" hangingPunct="1"/>
            <a:r>
              <a:rPr lang="en-US" i="1" smtClean="0"/>
              <a:t>fgets(char *buf, int MAX, FILE *)</a:t>
            </a:r>
          </a:p>
          <a:p>
            <a:pPr eaLnBrk="1" hangingPunct="1"/>
            <a:r>
              <a:rPr lang="en-US" i="1" smtClean="0"/>
              <a:t>fputs(char *buf, FILE*)</a:t>
            </a:r>
          </a:p>
          <a:p>
            <a:pPr eaLnBrk="1" hangingPunct="1"/>
            <a:r>
              <a:rPr lang="en-US" i="1" smtClean="0"/>
              <a:t>fclose(FILE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The </a:t>
            </a:r>
            <a:r>
              <a:rPr lang="en-US" i="1" smtClean="0"/>
              <a:t>fseek function</a:t>
            </a:r>
          </a:p>
        </p:txBody>
      </p:sp>
      <p:sp>
        <p:nvSpPr>
          <p:cNvPr id="11267" name="Rectangle 3"/>
          <p:cNvSpPr>
            <a:spLocks noGrp="1" noChangeArrowheads="1"/>
          </p:cNvSpPr>
          <p:nvPr>
            <p:ph type="body" idx="1"/>
          </p:nvPr>
        </p:nvSpPr>
        <p:spPr/>
        <p:txBody>
          <a:bodyPr/>
          <a:lstStyle/>
          <a:p>
            <a:pPr eaLnBrk="1" hangingPunct="1">
              <a:lnSpc>
                <a:spcPct val="90000"/>
              </a:lnSpc>
            </a:pPr>
            <a:r>
              <a:rPr lang="en-US" sz="2800" smtClean="0"/>
              <a:t>The fseek function enables you to treat a file like an array.</a:t>
            </a:r>
          </a:p>
          <a:p>
            <a:pPr eaLnBrk="1" hangingPunct="1">
              <a:lnSpc>
                <a:spcPct val="90000"/>
              </a:lnSpc>
            </a:pPr>
            <a:r>
              <a:rPr lang="en-US" sz="2800" smtClean="0"/>
              <a:t>Syntax: </a:t>
            </a:r>
            <a:r>
              <a:rPr lang="en-US" sz="2800" i="1" smtClean="0"/>
              <a:t>int fseek(FILE *, long offset, int whence);</a:t>
            </a:r>
          </a:p>
          <a:p>
            <a:pPr lvl="1" eaLnBrk="1" hangingPunct="1">
              <a:lnSpc>
                <a:spcPct val="90000"/>
              </a:lnSpc>
            </a:pPr>
            <a:r>
              <a:rPr lang="en-US" sz="2400" i="1" smtClean="0"/>
              <a:t>fseek(fp, 0L, SEEK_SET); //go to the beginning of the file</a:t>
            </a:r>
          </a:p>
          <a:p>
            <a:pPr lvl="1" eaLnBrk="1" hangingPunct="1">
              <a:lnSpc>
                <a:spcPct val="90000"/>
              </a:lnSpc>
            </a:pPr>
            <a:r>
              <a:rPr lang="en-US" sz="2400" i="1" smtClean="0"/>
              <a:t>fseek(fp, 10L, SEEK_SET); //go 10 bytes into the file.</a:t>
            </a:r>
          </a:p>
          <a:p>
            <a:pPr lvl="1" eaLnBrk="1" hangingPunct="1">
              <a:lnSpc>
                <a:spcPct val="90000"/>
              </a:lnSpc>
            </a:pPr>
            <a:r>
              <a:rPr lang="en-US" sz="2400" i="1" smtClean="0"/>
              <a:t>fseek(fp, 2L, SEEK_CUR); //advance 2 bytes from the current position.</a:t>
            </a:r>
          </a:p>
          <a:p>
            <a:pPr lvl="1" eaLnBrk="1" hangingPunct="1">
              <a:lnSpc>
                <a:spcPct val="90000"/>
              </a:lnSpc>
            </a:pPr>
            <a:r>
              <a:rPr lang="en-US" sz="2400" i="1" smtClean="0"/>
              <a:t>fseek(fp, -10L, SEEK_END); //back up 10 bytes from the end of the file.</a:t>
            </a:r>
          </a:p>
          <a:p>
            <a:pPr lvl="1" eaLnBrk="1" hangingPunct="1">
              <a:lnSpc>
                <a:spcPct val="90000"/>
              </a:lnSpc>
            </a:pPr>
            <a:endParaRPr lang="en-US" sz="2400" i="1" smtClean="0"/>
          </a:p>
          <a:p>
            <a:pPr lvl="1" eaLnBrk="1" hangingPunct="1">
              <a:lnSpc>
                <a:spcPct val="90000"/>
              </a:lnSpc>
            </a:pPr>
            <a:endParaRPr lang="en-US" sz="2400" i="1" smtClean="0"/>
          </a:p>
        </p:txBody>
      </p:sp>
    </p:spTree>
  </p:cSld>
  <p:clrMapOvr>
    <a:masterClrMapping/>
  </p:clrMapOvr>
</p:sld>
</file>

<file path=ppt/theme/theme1.xml><?xml version="1.0" encoding="utf-8"?>
<a:theme xmlns:a="http://schemas.openxmlformats.org/drawingml/2006/main" name="Straight Edge">
  <a:themeElements>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fontScheme name="Straight Edg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aight Edge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Straight Edge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Straight Edge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Designs\Straight Edge.pot</Template>
  <TotalTime>835</TotalTime>
  <Words>652</Words>
  <Application>Microsoft Office PowerPoint</Application>
  <PresentationFormat>On-screen Show (4:3)</PresentationFormat>
  <Paragraphs>116</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Straight Edge</vt:lpstr>
      <vt:lpstr>C Tutorial</vt:lpstr>
      <vt:lpstr>Communicating with files</vt:lpstr>
      <vt:lpstr>The text view and the binary view</vt:lpstr>
      <vt:lpstr>Standard files</vt:lpstr>
      <vt:lpstr>The fopen function</vt:lpstr>
      <vt:lpstr>Checking command-line arguments</vt:lpstr>
      <vt:lpstr>The getc and putc function</vt:lpstr>
      <vt:lpstr>Other file I/O functions</vt:lpstr>
      <vt:lpstr>The fseek function</vt:lpstr>
      <vt:lpstr>The ftell and rewind functions</vt:lpstr>
      <vt:lpstr>PowerPoint Presentation</vt:lpstr>
      <vt:lpstr>Number Notation</vt:lpstr>
      <vt:lpstr>Bit fiddling</vt:lpstr>
      <vt:lpstr>C’s bitwise operators</vt:lpstr>
      <vt:lpstr>Turn on 1 bit</vt:lpstr>
      <vt:lpstr>Turn off 1 bit</vt:lpstr>
      <vt:lpstr>Bit shifting</vt:lpstr>
      <vt:lpstr>Bit fields</vt:lpstr>
      <vt:lpstr>Examples</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 Tutorial</dc:title>
  <dc:creator>home</dc:creator>
  <cp:lastModifiedBy>Power, Maria A.</cp:lastModifiedBy>
  <cp:revision>204</cp:revision>
  <dcterms:created xsi:type="dcterms:W3CDTF">2005-10-21T03:26:29Z</dcterms:created>
  <dcterms:modified xsi:type="dcterms:W3CDTF">2012-05-04T19:43:47Z</dcterms:modified>
</cp:coreProperties>
</file>