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0" r:id="rId1"/>
  </p:sldMasterIdLst>
  <p:notesMasterIdLst>
    <p:notesMasterId r:id="rId9"/>
  </p:notesMasterIdLst>
  <p:handoutMasterIdLst>
    <p:handoutMasterId r:id="rId10"/>
  </p:handoutMasterIdLst>
  <p:sldIdLst>
    <p:sldId id="765" r:id="rId2"/>
    <p:sldId id="773" r:id="rId3"/>
    <p:sldId id="775" r:id="rId4"/>
    <p:sldId id="779" r:id="rId5"/>
    <p:sldId id="766" r:id="rId6"/>
    <p:sldId id="769" r:id="rId7"/>
    <p:sldId id="770" r:id="rId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DDFF"/>
    <a:srgbClr val="3C73FF"/>
    <a:srgbClr val="ABEA8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3721" autoAdjust="0"/>
  </p:normalViewPr>
  <p:slideViewPr>
    <p:cSldViewPr>
      <p:cViewPr varScale="1">
        <p:scale>
          <a:sx n="50" d="100"/>
          <a:sy n="50" d="100"/>
        </p:scale>
        <p:origin x="38" y="3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3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Goudy Old Style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EC0912-4823-A646-AF98-BB2CEA2CBF5C}" type="datetime1">
              <a:rPr lang="en-US">
                <a:latin typeface="Goudy Old Style"/>
                <a:ea typeface="Goudy Old Style"/>
                <a:cs typeface="Goudy Old Style"/>
              </a:rPr>
              <a:pPr>
                <a:defRPr/>
              </a:pPr>
              <a:t>4/23/2016</a:t>
            </a:fld>
            <a:endParaRPr lang="en-US" dirty="0">
              <a:latin typeface="Goudy Old Style"/>
              <a:ea typeface="Goudy Old Style"/>
              <a:cs typeface="Goudy Old Styl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Goudy Old Sty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6C7447-B4D2-0840-ACD9-012E2A707DAB}" type="slidenum">
              <a:rPr lang="en-US">
                <a:latin typeface="Goudy Old Style"/>
                <a:ea typeface="Goudy Old Style"/>
                <a:cs typeface="Goudy Old Style"/>
              </a:rPr>
              <a:pPr>
                <a:defRPr/>
              </a:pPr>
              <a:t>‹#›</a:t>
            </a:fld>
            <a:endParaRPr lang="en-US" dirty="0">
              <a:latin typeface="Goudy Old Style"/>
              <a:ea typeface="Goudy Old Style"/>
              <a:cs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89095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562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Goudy Old Style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Structural:</a:t>
            </a:r>
            <a:r>
              <a:rPr lang="en-US" baseline="0" dirty="0" smtClean="0"/>
              <a:t> patterns designed to do s/t and it’s their structure &amp; relationship between classes that provide that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7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6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85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C0381-5316-024B-BC30-F853566B7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CB2BA-F447-D345-BB9F-2F55C6D0FE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6A351-8484-F042-815E-5E05EDA905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0737A-D053-E647-A38B-9FAEA6B8F6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2A78D-A093-514C-BB88-54D86868F4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4374E-99FA-D143-976A-CCFBA4ED77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Goudy Old Style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CD0E9-54E7-F143-ACF2-97FB7CA4EA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E089A-A225-6348-A7BC-75C9029C03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FB5BF-6F16-DE43-8BE9-4952780498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5F289-F597-8949-A437-06AD3F7137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2FE4D-5D8F-F241-983A-357CFED957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udy Old Styl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udy Old Style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r>
              <a:rPr lang="en-US" dirty="0" smtClean="0"/>
              <a:t>Copyright (c) 1999 J. Mark Shacklette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fld id="{A468B0AA-5649-C843-BB57-5E12053DA9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Goudy Old Style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Goudy Old Style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Goudy Old Style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Goudy Old Style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Goudy Old Style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Goudy Old Style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00600" y="381000"/>
            <a:ext cx="4343400" cy="1295400"/>
          </a:xfrm>
        </p:spPr>
        <p:txBody>
          <a:bodyPr/>
          <a:lstStyle/>
          <a:p>
            <a:r>
              <a:rPr lang="en-US" sz="4000" dirty="0" smtClean="0">
                <a:latin typeface="Goudy Old Style"/>
                <a:ea typeface="Goudy Old Style"/>
                <a:cs typeface="Goudy Old Style"/>
              </a:rPr>
              <a:t>Design pattern:</a:t>
            </a:r>
            <a:r>
              <a:rPr lang="en-US" sz="4000" dirty="0">
                <a:latin typeface="Goudy Old Style"/>
                <a:ea typeface="Goudy Old Style"/>
                <a:cs typeface="Goudy Old Style"/>
              </a:rPr>
              <a:t/>
            </a:r>
            <a:br>
              <a:rPr lang="en-US" sz="4000" dirty="0">
                <a:latin typeface="Goudy Old Style"/>
                <a:ea typeface="Goudy Old Style"/>
                <a:cs typeface="Goudy Old Style"/>
              </a:rPr>
            </a:br>
            <a:r>
              <a:rPr lang="en-US" sz="4000" dirty="0" smtClean="0">
                <a:latin typeface="Goudy Old Style"/>
                <a:ea typeface="Goudy Old Style"/>
                <a:cs typeface="Goudy Old Style"/>
              </a:rPr>
              <a:t>OBJECT Adapter</a:t>
            </a:r>
            <a:endParaRPr lang="en-US" sz="4000" dirty="0">
              <a:latin typeface="Goudy Old Style"/>
              <a:ea typeface="Goudy Old Style"/>
              <a:cs typeface="Goudy Old Styl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4648200"/>
            <a:ext cx="81365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 bridge two incompatible classes/interfaces using composition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“Wrappers”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Gang of Four Patterns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17599"/>
              </p:ext>
            </p:extLst>
          </p:nvPr>
        </p:nvGraphicFramePr>
        <p:xfrm>
          <a:off x="381000" y="1722120"/>
          <a:ext cx="8534400" cy="4450080"/>
        </p:xfrm>
        <a:graphic>
          <a:graphicData uri="http://schemas.openxmlformats.org/drawingml/2006/table">
            <a:tbl>
              <a:tblPr firstRow="1" bandRow="1"/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Creational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Structural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Behavioral</a:t>
                      </a:r>
                      <a:endParaRPr kumimoji="0" lang="en-C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cs typeface="Goudy Old Style"/>
                      </a:endParaRP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Factory Method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Abstract Factory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Builder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Prototype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Singleton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oudy Old Style"/>
                          <a:cs typeface="Goudy Old Style"/>
                        </a:rPr>
                        <a:t>Adapter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Bridge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Composite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Decorator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Flyweight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Facade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Proxy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Interpreter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Template Method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Chain of Responsibility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Command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Iterator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Mediator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Memento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Observer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State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Strategy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Visitor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0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pic>
        <p:nvPicPr>
          <p:cNvPr id="1028" name="Picture 4" descr="Object Adapter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" y="1981200"/>
            <a:ext cx="9117106" cy="34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87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.unc.edu/~stotts/GOF/hires/Pictures/adapt1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03659" cy="343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(Book example)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5300" y="1779477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Client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1781145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tx2"/>
                </a:solidFill>
              </a:rPr>
              <a:t>Target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1741967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</a:rPr>
              <a:t>Adaptee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1218" y="351389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Adapter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3429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instance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8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oudy Old Style"/>
              </a:rPr>
              <a:t>About</a:t>
            </a:r>
            <a:endParaRPr lang="en-US" dirty="0">
              <a:latin typeface="Goudy Old Style"/>
            </a:endParaRP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35138"/>
            <a:ext cx="7694613" cy="451326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Allow incompatible classes to work together by substituting the implementation of one interface for another</a:t>
            </a:r>
          </a:p>
          <a:p>
            <a:r>
              <a:rPr lang="en-US" sz="2800" dirty="0" smtClean="0"/>
              <a:t>Can </a:t>
            </a:r>
            <a:r>
              <a:rPr lang="en-US" sz="2800" dirty="0"/>
              <a:t>reuse already designed classes that have otherwise incompatible interfaces with your client </a:t>
            </a:r>
            <a:r>
              <a:rPr lang="en-US" sz="2800" dirty="0" smtClean="0"/>
              <a:t>program</a:t>
            </a:r>
          </a:p>
          <a:p>
            <a:r>
              <a:rPr lang="en-US" sz="2800" dirty="0" smtClean="0"/>
              <a:t>Adapter provides functionality that the adapted class doesn’t provide</a:t>
            </a:r>
          </a:p>
          <a:p>
            <a:r>
              <a:rPr lang="en-US" sz="2800" dirty="0" smtClean="0"/>
              <a:t>Specific to object adapters</a:t>
            </a:r>
          </a:p>
          <a:p>
            <a:pPr lvl="1"/>
            <a:r>
              <a:rPr lang="en-US" sz="2400" dirty="0" smtClean="0"/>
              <a:t>Adapter can work with </a:t>
            </a:r>
            <a:r>
              <a:rPr lang="en-US" sz="2400" dirty="0" err="1" smtClean="0"/>
              <a:t>Adaptee</a:t>
            </a:r>
            <a:r>
              <a:rPr lang="en-US" sz="2400" dirty="0" smtClean="0"/>
              <a:t> class and it’s subclasses</a:t>
            </a:r>
          </a:p>
          <a:p>
            <a:pPr lvl="1"/>
            <a:endParaRPr lang="en-US" sz="24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64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oudy Old Style"/>
              </a:rPr>
              <a:t>Benefits &amp; Considerations</a:t>
            </a:r>
            <a:endParaRPr lang="en-US" dirty="0">
              <a:latin typeface="Goudy Old Style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Allows use of incompatible classes/avoid rewriting classes to fit your application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Goudy Old Style"/>
              </a:rPr>
              <a:t>One adapter -&gt; many </a:t>
            </a:r>
            <a:r>
              <a:rPr lang="en-US" sz="2800" dirty="0" err="1" smtClean="0">
                <a:latin typeface="Goudy Old Style"/>
              </a:rPr>
              <a:t>adaptees</a:t>
            </a:r>
            <a:endParaRPr lang="en-US" sz="2800" dirty="0" smtClean="0">
              <a:latin typeface="Goudy Old Style"/>
            </a:endParaRPr>
          </a:p>
          <a:p>
            <a:pPr lvl="1">
              <a:defRPr/>
            </a:pPr>
            <a:r>
              <a:rPr lang="en-US" sz="2400" dirty="0" smtClean="0"/>
              <a:t>The </a:t>
            </a:r>
            <a:r>
              <a:rPr lang="en-US" sz="2400" dirty="0" err="1" smtClean="0"/>
              <a:t>adaptee</a:t>
            </a:r>
            <a:r>
              <a:rPr lang="en-US" sz="2400" dirty="0" smtClean="0"/>
              <a:t> &amp; its subclasses</a:t>
            </a:r>
          </a:p>
          <a:p>
            <a:pPr>
              <a:defRPr/>
            </a:pPr>
            <a:r>
              <a:rPr lang="en-US" sz="2800" dirty="0" smtClean="0"/>
              <a:t>Some </a:t>
            </a:r>
            <a:r>
              <a:rPr lang="en-US" sz="2800" dirty="0" smtClean="0"/>
              <a:t>languages, like Java, do not allow for multiple inheritance from classes (for class adapters)</a:t>
            </a:r>
          </a:p>
          <a:p>
            <a:pPr>
              <a:defRPr/>
            </a:pPr>
            <a:r>
              <a:rPr lang="en-US" sz="2800" dirty="0"/>
              <a:t>The amount of work that an Adapter does depends on how similar your program interface is to the </a:t>
            </a:r>
            <a:r>
              <a:rPr lang="en-US" sz="2800" dirty="0" err="1"/>
              <a:t>Adaptee’s</a:t>
            </a:r>
            <a:r>
              <a:rPr lang="en-US" sz="2800" dirty="0"/>
              <a:t> </a:t>
            </a:r>
            <a:r>
              <a:rPr lang="en-US" sz="2800" dirty="0" smtClean="0"/>
              <a:t>interface</a:t>
            </a:r>
          </a:p>
          <a:p>
            <a:pPr>
              <a:defRPr/>
            </a:pPr>
            <a:r>
              <a:rPr lang="en-US" sz="2800" dirty="0"/>
              <a:t>The </a:t>
            </a:r>
            <a:r>
              <a:rPr lang="en-US" sz="2800" dirty="0" err="1"/>
              <a:t>Adaptee’s</a:t>
            </a:r>
            <a:r>
              <a:rPr lang="en-US" sz="2800" dirty="0"/>
              <a:t> interface is hidden from the client</a:t>
            </a:r>
          </a:p>
          <a:p>
            <a:pPr>
              <a:defRPr/>
            </a:pPr>
            <a:endParaRPr lang="en-US" sz="2800" dirty="0"/>
          </a:p>
          <a:p>
            <a:pPr marL="0" indent="0">
              <a:buNone/>
              <a:defRPr/>
            </a:pPr>
            <a:endParaRPr lang="en-US" dirty="0" smtClean="0">
              <a:latin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67977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/>
              </a:rPr>
              <a:t>Java </a:t>
            </a:r>
            <a:r>
              <a:rPr lang="en-US" dirty="0" smtClean="0">
                <a:latin typeface="Goudy Old Style"/>
              </a:rPr>
              <a:t>Code</a:t>
            </a:r>
            <a:endParaRPr lang="en-US" dirty="0">
              <a:latin typeface="Goudy Old Style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447" y="1905000"/>
            <a:ext cx="9117106" cy="3427614"/>
            <a:chOff x="13447" y="1905000"/>
            <a:chExt cx="9117106" cy="3427614"/>
          </a:xfrm>
        </p:grpSpPr>
        <p:pic>
          <p:nvPicPr>
            <p:cNvPr id="3" name="Picture 2" descr="Object Adapter structur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7" y="1905000"/>
              <a:ext cx="9117106" cy="34276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81000" y="2209800"/>
              <a:ext cx="1066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58352" y="2209800"/>
              <a:ext cx="1066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18011" y="4114800"/>
              <a:ext cx="1066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867400" y="2209800"/>
              <a:ext cx="1066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10837" y="2209800"/>
            <a:ext cx="1365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TempApp</a:t>
            </a:r>
            <a:endParaRPr lang="en-US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8011" y="2162145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+mj-lt"/>
              </a:rPr>
              <a:t>Therm</a:t>
            </a:r>
            <a:endParaRPr lang="en-US" sz="2000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2338" y="4114800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SmartTherm</a:t>
            </a:r>
            <a:endParaRPr lang="en-US" sz="20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2200835"/>
            <a:ext cx="1326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TempCalc</a:t>
            </a:r>
            <a:endParaRPr lang="en-US" sz="20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52866" y="3810000"/>
            <a:ext cx="838200" cy="376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calc</a:t>
            </a:r>
            <a:endParaRPr lang="en-US" sz="1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7400" y="2609910"/>
            <a:ext cx="1676400" cy="361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18011" y="4514910"/>
            <a:ext cx="1196789" cy="361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95600" y="4500282"/>
            <a:ext cx="1219200" cy="376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display()</a:t>
            </a:r>
            <a:endParaRPr lang="en-US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58352" y="2609910"/>
            <a:ext cx="1156448" cy="376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display()</a:t>
            </a:r>
            <a:endParaRPr lang="en-US" sz="1400" i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53953" y="2616043"/>
            <a:ext cx="1613647" cy="376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getX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()</a:t>
            </a:r>
            <a:endParaRPr lang="en-US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30153" y="4486366"/>
            <a:ext cx="2604247" cy="376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calc.getX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()</a:t>
            </a:r>
            <a:endParaRPr lang="en-US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30239</TotalTime>
  <Words>219</Words>
  <Application>Microsoft Office PowerPoint</Application>
  <PresentationFormat>On-screen Show (4:3)</PresentationFormat>
  <Paragraphs>65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Goudy Old Style</vt:lpstr>
      <vt:lpstr>Times New Roman</vt:lpstr>
      <vt:lpstr>Clarity</vt:lpstr>
      <vt:lpstr>Design pattern: OBJECT Adapter</vt:lpstr>
      <vt:lpstr>Gang of Four Patterns</vt:lpstr>
      <vt:lpstr>Structure</vt:lpstr>
      <vt:lpstr>Structure (Book example)</vt:lpstr>
      <vt:lpstr>About</vt:lpstr>
      <vt:lpstr>Benefits &amp; Considerations</vt:lpstr>
      <vt:lpstr>Java Code</vt:lpstr>
    </vt:vector>
  </TitlesOfParts>
  <Company>University of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OO Principles</dc:title>
  <dc:creator>Mark Shacklette</dc:creator>
  <cp:lastModifiedBy>Eryka Nosal</cp:lastModifiedBy>
  <cp:revision>933</cp:revision>
  <cp:lastPrinted>2014-04-14T17:25:36Z</cp:lastPrinted>
  <dcterms:created xsi:type="dcterms:W3CDTF">2011-01-19T20:29:09Z</dcterms:created>
  <dcterms:modified xsi:type="dcterms:W3CDTF">2016-04-23T19:57:21Z</dcterms:modified>
</cp:coreProperties>
</file>