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32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89210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State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" altLang="zh-CN" dirty="0"/>
              <a:t>Chuanxi Xiong</a:t>
            </a:r>
          </a:p>
          <a:p>
            <a:pPr lvl="0">
              <a:spcBef>
                <a:spcPts val="0"/>
              </a:spcBef>
              <a:buNone/>
            </a:pPr>
            <a:r>
              <a:rPr lang="en" dirty="0" smtClean="0"/>
              <a:t>Peng </a:t>
            </a:r>
            <a:r>
              <a:rPr lang="en" dirty="0"/>
              <a:t>Gao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State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Allow an object to alter its behavior when its internal state changes.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object will appear to change its class.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Motivation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An object's behavior depends on its state, and it must change its behavior at run-time depending on that state.</a:t>
            </a:r>
          </a:p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Operations have large, multipart conditional statements that depend on the object's state.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Benefits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Localizes state-specific behavior and partitions behavior for different states. </a:t>
            </a:r>
          </a:p>
          <a:p>
            <a:pPr marL="457200" lvl="0" indent="-228600">
              <a:lnSpc>
                <a:spcPct val="150000"/>
              </a:lnSpc>
              <a:spcBef>
                <a:spcPts val="1000"/>
              </a:spcBef>
            </a:pPr>
            <a:r>
              <a:rPr lang="en"/>
              <a:t>Save large conditional statements.</a:t>
            </a:r>
          </a:p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Explicit transition between states.</a:t>
            </a:r>
          </a:p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State objects can be shared.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State UML</a:t>
            </a:r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25"/>
            <a:ext cx="8520599" cy="34299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Consequences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Who defines the state transitions? Context or State subclasses. Or a table-based alternative.</a:t>
            </a:r>
          </a:p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Creating and destroying State objects.</a:t>
            </a:r>
          </a:p>
          <a:p>
            <a:pPr marL="457200" lvl="0" indent="-228600" rtl="0">
              <a:lnSpc>
                <a:spcPct val="150000"/>
              </a:lnSpc>
              <a:spcBef>
                <a:spcPts val="1000"/>
              </a:spcBef>
            </a:pPr>
            <a:r>
              <a:rPr lang="en"/>
              <a:t>State objects are often Singletons.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Example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ATM Machine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7516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" name="图片 1" descr="Snip20160424_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00" y="0"/>
            <a:ext cx="8009642" cy="492290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Snip20160424_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9257"/>
            <a:ext cx="9144000" cy="37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92550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</Words>
  <Application>Microsoft Macintosh PowerPoint</Application>
  <PresentationFormat>全屏显示(16:9)</PresentationFormat>
  <Paragraphs>22</Paragraphs>
  <Slides>9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tropic</vt:lpstr>
      <vt:lpstr>State</vt:lpstr>
      <vt:lpstr>State</vt:lpstr>
      <vt:lpstr>Motivation</vt:lpstr>
      <vt:lpstr>Benefits </vt:lpstr>
      <vt:lpstr>State UML</vt:lpstr>
      <vt:lpstr>Consequences</vt:lpstr>
      <vt:lpstr>Example</vt:lpstr>
      <vt:lpstr>Example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</dc:title>
  <cp:lastModifiedBy>高鹏</cp:lastModifiedBy>
  <cp:revision>2</cp:revision>
  <dcterms:modified xsi:type="dcterms:W3CDTF">2016-04-25T22:32:19Z</dcterms:modified>
</cp:coreProperties>
</file>