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9" r:id="rId1"/>
  </p:sldMasterIdLst>
  <p:sldIdLst>
    <p:sldId id="256" r:id="rId2"/>
    <p:sldId id="257" r:id="rId3"/>
    <p:sldId id="260" r:id="rId4"/>
    <p:sldId id="258" r:id="rId5"/>
    <p:sldId id="259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26" y="3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23961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30506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361365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560367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405331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235214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114739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27246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58278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3150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18524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5/5/2017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14580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5/5/2017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97801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5/5/2017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52495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60240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29028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5/5/2017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12552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  <p:sldLayoutId id="2147483681" r:id="rId12"/>
    <p:sldLayoutId id="2147483682" r:id="rId13"/>
    <p:sldLayoutId id="2147483683" r:id="rId14"/>
    <p:sldLayoutId id="2147483684" r:id="rId15"/>
    <p:sldLayoutId id="2147483685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12376" y="786468"/>
            <a:ext cx="8915399" cy="2262781"/>
          </a:xfrm>
        </p:spPr>
        <p:txBody>
          <a:bodyPr/>
          <a:lstStyle/>
          <a:p>
            <a:r>
              <a:rPr lang="en-US" dirty="0"/>
              <a:t>Abstract Factory Pattern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256912" y="3134707"/>
            <a:ext cx="8915399" cy="1126283"/>
          </a:xfrm>
        </p:spPr>
        <p:txBody>
          <a:bodyPr/>
          <a:lstStyle/>
          <a:p>
            <a:r>
              <a:rPr lang="en-US" dirty="0"/>
              <a:t>Jonathan Ma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708307" y="3973794"/>
            <a:ext cx="419567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From Gamma: Provide an interface for creating families of related or dependent objects without specifying their concrete classes.</a:t>
            </a:r>
          </a:p>
        </p:txBody>
      </p:sp>
    </p:spTree>
    <p:extLst>
      <p:ext uri="{BB962C8B-B14F-4D97-AF65-F5344CB8AC3E}">
        <p14:creationId xmlns:p14="http://schemas.microsoft.com/office/powerpoint/2010/main" val="30141111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the Abstract Factory Pattern used for?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273595" y="2042001"/>
            <a:ext cx="10231015" cy="4218840"/>
          </a:xfrm>
        </p:spPr>
        <p:txBody>
          <a:bodyPr>
            <a:normAutofit/>
          </a:bodyPr>
          <a:lstStyle/>
          <a:p>
            <a:r>
              <a:rPr lang="en-US" sz="2800" b="1" dirty="0"/>
              <a:t>Suppose you have a program that produces GUI elements, such as buttons, title bars and you want it to vary depending on the appearance or the OS.</a:t>
            </a:r>
          </a:p>
          <a:p>
            <a:pPr marL="0" indent="0">
              <a:buNone/>
            </a:pPr>
            <a:endParaRPr lang="en-US" sz="2800" b="1" dirty="0"/>
          </a:p>
          <a:p>
            <a:r>
              <a:rPr lang="en-US" sz="2800" b="1" dirty="0"/>
              <a:t>Using this pattern allows you to create families of objects each depending on a specific category (Windows, Linux, Mac) without knowing the concrete classes (</a:t>
            </a:r>
            <a:r>
              <a:rPr lang="en-US" sz="2800" b="1" dirty="0" err="1"/>
              <a:t>WinButton</a:t>
            </a:r>
            <a:r>
              <a:rPr lang="en-US" sz="2800" b="1" dirty="0"/>
              <a:t>, </a:t>
            </a:r>
            <a:r>
              <a:rPr lang="en-US" sz="2800" b="1" dirty="0" err="1"/>
              <a:t>WinScrollbar</a:t>
            </a:r>
            <a:r>
              <a:rPr lang="en-US" sz="2800" b="1"/>
              <a:t>)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5634469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5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19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067489" y="1280880"/>
            <a:ext cx="10351484" cy="50546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81942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Pros and Cons for the Pattern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2939373" y="1457108"/>
            <a:ext cx="3992732" cy="576262"/>
          </a:xfrm>
        </p:spPr>
        <p:txBody>
          <a:bodyPr/>
          <a:lstStyle/>
          <a:p>
            <a:r>
              <a:rPr lang="en-US" dirty="0"/>
              <a:t>Advantages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2589212" y="2239347"/>
            <a:ext cx="4342893" cy="4021493"/>
          </a:xfrm>
        </p:spPr>
        <p:txBody>
          <a:bodyPr>
            <a:normAutofit/>
          </a:bodyPr>
          <a:lstStyle/>
          <a:p>
            <a:r>
              <a:rPr lang="en-US" dirty="0"/>
              <a:t>Promotes consistency across the program</a:t>
            </a:r>
          </a:p>
          <a:p>
            <a:r>
              <a:rPr lang="en-US" dirty="0"/>
              <a:t>Promotes easy switching of object categories.</a:t>
            </a:r>
          </a:p>
          <a:p>
            <a:pPr lvl="1"/>
            <a:r>
              <a:rPr lang="en-US" dirty="0"/>
              <a:t>Just substitute the concrete factory in use.</a:t>
            </a:r>
          </a:p>
          <a:p>
            <a:r>
              <a:rPr lang="en-US" dirty="0"/>
              <a:t>You never have to work with concrete objects, only concrete factories.</a:t>
            </a:r>
          </a:p>
          <a:p>
            <a:pPr lvl="1"/>
            <a:r>
              <a:rPr lang="en-US" dirty="0"/>
              <a:t>Extremely useful if using the program as a library.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>
          <a:xfrm>
            <a:off x="7505610" y="1457108"/>
            <a:ext cx="3999001" cy="576262"/>
          </a:xfrm>
        </p:spPr>
        <p:txBody>
          <a:bodyPr/>
          <a:lstStyle/>
          <a:p>
            <a:r>
              <a:rPr lang="en-US" dirty="0"/>
              <a:t>Disadvantages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>
          <a:xfrm>
            <a:off x="7166957" y="2239347"/>
            <a:ext cx="4338674" cy="4105469"/>
          </a:xfrm>
        </p:spPr>
        <p:txBody>
          <a:bodyPr>
            <a:normAutofit fontScale="92500"/>
          </a:bodyPr>
          <a:lstStyle/>
          <a:p>
            <a:r>
              <a:rPr lang="en-US" dirty="0"/>
              <a:t>Large number of classes needed:</a:t>
            </a:r>
          </a:p>
          <a:p>
            <a:pPr lvl="1"/>
            <a:r>
              <a:rPr lang="en-US" dirty="0"/>
              <a:t>Will need to generate </a:t>
            </a:r>
            <a:r>
              <a:rPr lang="en-US" dirty="0" err="1"/>
              <a:t>a+b+ab</a:t>
            </a:r>
            <a:r>
              <a:rPr lang="en-US" dirty="0"/>
              <a:t> +1 total classes, where a is number of factories and b is number of abstract objects.</a:t>
            </a:r>
          </a:p>
          <a:p>
            <a:r>
              <a:rPr lang="en-US" dirty="0"/>
              <a:t>Can be difficult extend functionality for individual objects</a:t>
            </a:r>
          </a:p>
          <a:p>
            <a:pPr lvl="1"/>
            <a:r>
              <a:rPr lang="en-US" dirty="0"/>
              <a:t>Need to change the abstract interface and implement the interface in the concrete objects</a:t>
            </a:r>
          </a:p>
          <a:p>
            <a:r>
              <a:rPr lang="en-US" dirty="0"/>
              <a:t>Can never access methods outside of the abstract object’s interface – this is because you only know the static type, not the dynamic type.</a:t>
            </a:r>
          </a:p>
        </p:txBody>
      </p:sp>
    </p:spTree>
    <p:extLst>
      <p:ext uri="{BB962C8B-B14F-4D97-AF65-F5344CB8AC3E}">
        <p14:creationId xmlns:p14="http://schemas.microsoft.com/office/powerpoint/2010/main" val="39022993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Maximizing Benefits of Pattern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Build a collaborator class or a make function that generates the object or factory needed based on an input string.</a:t>
            </a:r>
          </a:p>
          <a:p>
            <a:pPr lvl="1"/>
            <a:r>
              <a:rPr lang="en-US" sz="2200" dirty="0"/>
              <a:t>Advantage: You never even have to create a concrete factory object, or have the user know it even exists!</a:t>
            </a:r>
          </a:p>
          <a:p>
            <a:r>
              <a:rPr lang="en-US" sz="2400" dirty="0"/>
              <a:t>Make concrete factories singletons.</a:t>
            </a:r>
          </a:p>
          <a:p>
            <a:pPr lvl="1"/>
            <a:r>
              <a:rPr lang="en-US" sz="2200" dirty="0"/>
              <a:t>Only one factory is needed for the whole program – allows you to do bookkeeping operations from within the concrete factory.</a:t>
            </a:r>
          </a:p>
        </p:txBody>
      </p:sp>
    </p:spTree>
    <p:extLst>
      <p:ext uri="{BB962C8B-B14F-4D97-AF65-F5344CB8AC3E}">
        <p14:creationId xmlns:p14="http://schemas.microsoft.com/office/powerpoint/2010/main" val="1579902262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26</TotalTime>
  <Words>304</Words>
  <Application>Microsoft Office PowerPoint</Application>
  <PresentationFormat>Widescreen</PresentationFormat>
  <Paragraphs>25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Century Gothic</vt:lpstr>
      <vt:lpstr>Wingdings 3</vt:lpstr>
      <vt:lpstr>Wisp</vt:lpstr>
      <vt:lpstr>Abstract Factory Pattern</vt:lpstr>
      <vt:lpstr>What is the Abstract Factory Pattern used for?</vt:lpstr>
      <vt:lpstr>PowerPoint Presentation</vt:lpstr>
      <vt:lpstr>Pros and Cons for the Pattern</vt:lpstr>
      <vt:lpstr>Maximizing Benefits of Pattern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Abstract Factory Pattern</dc:title>
  <dc:creator>majonathany</dc:creator>
  <cp:lastModifiedBy>majonathany</cp:lastModifiedBy>
  <cp:revision>4</cp:revision>
  <dcterms:created xsi:type="dcterms:W3CDTF">2017-05-05T07:23:32Z</dcterms:created>
  <dcterms:modified xsi:type="dcterms:W3CDTF">2017-05-05T08:04:12Z</dcterms:modified>
</cp:coreProperties>
</file>