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Bridge Pattern</a:t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39741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Dmytro Onishchenko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abstraction</a:t>
            </a:r>
            <a:endParaRPr b="1"/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850" y="1610175"/>
            <a:ext cx="5004950" cy="256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abstraction subclasses</a:t>
            </a:r>
            <a:endParaRPr b="1"/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31175"/>
            <a:ext cx="725805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abstraction subclasses</a:t>
            </a:r>
            <a:endParaRPr b="1"/>
          </a:p>
        </p:txBody>
      </p:sp>
      <p:pic>
        <p:nvPicPr>
          <p:cNvPr id="123" name="Shape 1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40600"/>
            <a:ext cx="7515225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abstraction subclasses</a:t>
            </a:r>
            <a:endParaRPr b="1"/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57563"/>
            <a:ext cx="6667500" cy="252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Implementation Interface</a:t>
            </a:r>
            <a:endParaRPr b="1"/>
          </a:p>
        </p:txBody>
      </p:sp>
      <p:pic>
        <p:nvPicPr>
          <p:cNvPr id="135" name="Shape 1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225" y="1531675"/>
            <a:ext cx="4577750" cy="135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Code Example - Implementation Subclasses</a:t>
            </a:r>
            <a:endParaRPr b="1"/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24675"/>
            <a:ext cx="5585700" cy="294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/>
              <a:t>Code Example - Implementation Subclasses</a:t>
            </a:r>
            <a:endParaRPr/>
          </a:p>
        </p:txBody>
      </p:sp>
      <p:pic>
        <p:nvPicPr>
          <p:cNvPr id="147" name="Shape 1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56077"/>
            <a:ext cx="6980676" cy="210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/>
              <a:t>Code Example - Implementation Subclasses</a:t>
            </a:r>
            <a:endParaRPr/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752600"/>
            <a:ext cx="8107900" cy="195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/>
              <a:t>Code Example - Test Application</a:t>
            </a:r>
            <a:endParaRPr/>
          </a:p>
        </p:txBody>
      </p:sp>
      <p:pic>
        <p:nvPicPr>
          <p:cNvPr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378" y="1390650"/>
            <a:ext cx="6577850" cy="288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/>
              <a:t>Code Example - Application Output</a:t>
            </a:r>
            <a:endParaRPr/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7250"/>
            <a:ext cx="5590597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Principle</a:t>
            </a:r>
            <a:endParaRPr b="1"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“Decouple an abstraction from its implementation so the two can vary independently”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Bind abstraction and implementation by composition (run-time), not inheritance (compile-time)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Context</a:t>
            </a:r>
            <a:endParaRPr b="1"/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Abstraction has multiple forms and multiple different implementations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We need a flexible and robust way to bind the two and to let abstraction and implementation extend and compose independently</a:t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Action</a:t>
            </a:r>
            <a:endParaRPr b="1"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Define separate hierarchies for abstraction and for implementation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Provide a “bridge” - an abstraction’s method that takes an instance of implementation and executes its specific functions for an abstraction;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Problems Solved</a:t>
            </a:r>
            <a:endParaRPr b="1"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A certain implementation can be chosen by a certain abstraction at the run-time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No need to implement each combination of abstraction and implementation explicitly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Thus, any extension is simply an addition of a single new abstraction/implementation subclass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Example - Bikes</a:t>
            </a:r>
            <a:endParaRPr b="1"/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3501" y="1630350"/>
            <a:ext cx="3362875" cy="317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17875" y="854576"/>
            <a:ext cx="3826124" cy="250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7649" y="1489950"/>
            <a:ext cx="1985852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Inheritance-based approach</a:t>
            </a: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25650"/>
            <a:ext cx="9143999" cy="391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Bridge-based approach</a:t>
            </a:r>
            <a:endParaRPr b="1"/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70125"/>
            <a:ext cx="9208400" cy="4266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UML</a:t>
            </a:r>
            <a:endParaRPr b="1"/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70125"/>
            <a:ext cx="9144001" cy="397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