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E4E0A-0975-49D8-A195-E96091436A42}" type="datetimeFigureOut">
              <a:rPr lang="en-SG" smtClean="0"/>
              <a:t>30/1/2018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CB17E-C5C0-4EDA-9F17-69A2B45F35B0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41622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E4E0A-0975-49D8-A195-E96091436A42}" type="datetimeFigureOut">
              <a:rPr lang="en-SG" smtClean="0"/>
              <a:t>30/1/2018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CB17E-C5C0-4EDA-9F17-69A2B45F35B0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898894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E4E0A-0975-49D8-A195-E96091436A42}" type="datetimeFigureOut">
              <a:rPr lang="en-SG" smtClean="0"/>
              <a:t>30/1/2018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CB17E-C5C0-4EDA-9F17-69A2B45F35B0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017344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E4E0A-0975-49D8-A195-E96091436A42}" type="datetimeFigureOut">
              <a:rPr lang="en-SG" smtClean="0"/>
              <a:t>30/1/2018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CB17E-C5C0-4EDA-9F17-69A2B45F35B0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14885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E4E0A-0975-49D8-A195-E96091436A42}" type="datetimeFigureOut">
              <a:rPr lang="en-SG" smtClean="0"/>
              <a:t>30/1/2018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CB17E-C5C0-4EDA-9F17-69A2B45F35B0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269909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E4E0A-0975-49D8-A195-E96091436A42}" type="datetimeFigureOut">
              <a:rPr lang="en-SG" smtClean="0"/>
              <a:t>30/1/2018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CB17E-C5C0-4EDA-9F17-69A2B45F35B0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677828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E4E0A-0975-49D8-A195-E96091436A42}" type="datetimeFigureOut">
              <a:rPr lang="en-SG" smtClean="0"/>
              <a:t>30/1/2018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CB17E-C5C0-4EDA-9F17-69A2B45F35B0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025144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E4E0A-0975-49D8-A195-E96091436A42}" type="datetimeFigureOut">
              <a:rPr lang="en-SG" smtClean="0"/>
              <a:t>30/1/2018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CB17E-C5C0-4EDA-9F17-69A2B45F35B0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807616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E4E0A-0975-49D8-A195-E96091436A42}" type="datetimeFigureOut">
              <a:rPr lang="en-SG" smtClean="0"/>
              <a:t>30/1/2018</a:t>
            </a:fld>
            <a:endParaRPr lang="en-S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CB17E-C5C0-4EDA-9F17-69A2B45F35B0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693154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E4E0A-0975-49D8-A195-E96091436A42}" type="datetimeFigureOut">
              <a:rPr lang="en-SG" smtClean="0"/>
              <a:t>30/1/2018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CB17E-C5C0-4EDA-9F17-69A2B45F35B0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229317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E4E0A-0975-49D8-A195-E96091436A42}" type="datetimeFigureOut">
              <a:rPr lang="en-SG" smtClean="0"/>
              <a:t>30/1/2018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CB17E-C5C0-4EDA-9F17-69A2B45F35B0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741215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3E4E0A-0975-49D8-A195-E96091436A42}" type="datetimeFigureOut">
              <a:rPr lang="en-SG" smtClean="0"/>
              <a:t>30/1/2018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8CB17E-C5C0-4EDA-9F17-69A2B45F35B0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227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SG" dirty="0" smtClean="0"/>
              <a:t>Class Adapter</a:t>
            </a:r>
            <a:endParaRPr lang="en-S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SG" dirty="0" smtClean="0"/>
              <a:t>James Lai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382424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 smtClean="0"/>
              <a:t>The Adapter Pattern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SG" dirty="0" smtClean="0"/>
              <a:t>Both the Class Adapter and the Object Adapter are versions of a pattern known as the Adapter Pattern</a:t>
            </a:r>
          </a:p>
          <a:p>
            <a:endParaRPr lang="en-SG" dirty="0" smtClean="0"/>
          </a:p>
          <a:p>
            <a:r>
              <a:rPr lang="en-SG" dirty="0" smtClean="0"/>
              <a:t>Problems:</a:t>
            </a:r>
          </a:p>
          <a:p>
            <a:pPr lvl="1"/>
            <a:r>
              <a:rPr lang="en-SG" dirty="0" smtClean="0"/>
              <a:t>We have a class that fulfils our needs, but the interface isn’t what the client expects</a:t>
            </a:r>
          </a:p>
          <a:p>
            <a:pPr lvl="1"/>
            <a:r>
              <a:rPr lang="en-SG" dirty="0" smtClean="0"/>
              <a:t>We have two (or multiple)  classes that we want to interact, but their interfaces don’t work together</a:t>
            </a:r>
          </a:p>
          <a:p>
            <a:pPr marL="457200" lvl="1" indent="0">
              <a:buNone/>
            </a:pPr>
            <a:endParaRPr lang="en-SG" dirty="0" smtClean="0"/>
          </a:p>
        </p:txBody>
      </p:sp>
    </p:spTree>
    <p:extLst>
      <p:ext uri="{BB962C8B-B14F-4D97-AF65-F5344CB8AC3E}">
        <p14:creationId xmlns:p14="http://schemas.microsoft.com/office/powerpoint/2010/main" val="1664734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43697"/>
            <a:ext cx="10515600" cy="5633266"/>
          </a:xfrm>
        </p:spPr>
        <p:txBody>
          <a:bodyPr>
            <a:normAutofit/>
          </a:bodyPr>
          <a:lstStyle/>
          <a:p>
            <a:r>
              <a:rPr lang="en-SG" dirty="0" smtClean="0"/>
              <a:t>The Adapter is an intermediary abstraction that maps the interface of a class (</a:t>
            </a:r>
            <a:r>
              <a:rPr lang="en-SG" dirty="0" err="1" smtClean="0"/>
              <a:t>Adaptee</a:t>
            </a:r>
            <a:r>
              <a:rPr lang="en-SG" dirty="0" smtClean="0"/>
              <a:t>) to another interface (Target)</a:t>
            </a:r>
            <a:endParaRPr lang="en-SG" dirty="0"/>
          </a:p>
          <a:p>
            <a:r>
              <a:rPr lang="en-SG" dirty="0" smtClean="0"/>
              <a:t>This allows the old class to appear as if it has the expected interface</a:t>
            </a:r>
          </a:p>
          <a:p>
            <a:r>
              <a:rPr lang="en-SG" dirty="0" smtClean="0"/>
              <a:t>It also allows two incompatible interfaces to be bridged and for those two classes to work together</a:t>
            </a:r>
          </a:p>
          <a:p>
            <a:pPr marL="0" indent="0">
              <a:buNone/>
            </a:pPr>
            <a:endParaRPr lang="en-SG" dirty="0"/>
          </a:p>
        </p:txBody>
      </p:sp>
      <p:pic>
        <p:nvPicPr>
          <p:cNvPr id="1026" name="Picture 2" descr="Image result for power socket adapter us to u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977000"/>
            <a:ext cx="4193145" cy="2323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029729" y="530000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Client: US device</a:t>
            </a:r>
          </a:p>
          <a:p>
            <a:r>
              <a:rPr lang="en-US" dirty="0" smtClean="0"/>
              <a:t>Expected: US power socket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031345" y="3538336"/>
            <a:ext cx="63224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SG" dirty="0" smtClean="0"/>
              <a:t>The Client makes a request to the adapter through the Target.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SG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SG" dirty="0" smtClean="0"/>
              <a:t>The Adapter translates the request to the </a:t>
            </a:r>
            <a:r>
              <a:rPr lang="en-SG" dirty="0" err="1"/>
              <a:t>A</a:t>
            </a:r>
            <a:r>
              <a:rPr lang="en-SG" dirty="0" err="1" smtClean="0"/>
              <a:t>daptee</a:t>
            </a:r>
            <a:r>
              <a:rPr lang="en-SG" dirty="0" smtClean="0"/>
              <a:t> (using the </a:t>
            </a:r>
            <a:r>
              <a:rPr lang="en-SG" dirty="0" err="1" smtClean="0"/>
              <a:t>adaptee’s</a:t>
            </a:r>
            <a:r>
              <a:rPr lang="en-SG" dirty="0" smtClean="0"/>
              <a:t> interface)</a:t>
            </a:r>
          </a:p>
        </p:txBody>
      </p:sp>
    </p:spTree>
    <p:extLst>
      <p:ext uri="{BB962C8B-B14F-4D97-AF65-F5344CB8AC3E}">
        <p14:creationId xmlns:p14="http://schemas.microsoft.com/office/powerpoint/2010/main" val="371914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 smtClean="0"/>
              <a:t>The Class Adapter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SG" dirty="0" smtClean="0"/>
              <a:t>The Class and Object Adapter are both approaches to the overarching Adapter Pattern</a:t>
            </a:r>
          </a:p>
          <a:p>
            <a:r>
              <a:rPr lang="en-SG" dirty="0" smtClean="0"/>
              <a:t>The defining feature of the Class Adapter is its usage of multiple inheritance to adapt one interface to another</a:t>
            </a:r>
          </a:p>
          <a:p>
            <a:r>
              <a:rPr lang="en-SG" dirty="0" smtClean="0"/>
              <a:t>The Adapter would inherit from both the Target and the </a:t>
            </a:r>
            <a:r>
              <a:rPr lang="en-SG" dirty="0" err="1" smtClean="0"/>
              <a:t>Adaptee</a:t>
            </a:r>
            <a:endParaRPr lang="en-SG" dirty="0" smtClean="0"/>
          </a:p>
          <a:p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2839859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9302" y="848498"/>
            <a:ext cx="10515600" cy="57568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SG" sz="1400" dirty="0" smtClean="0"/>
              <a:t>class Enemy(object):</a:t>
            </a:r>
          </a:p>
          <a:p>
            <a:pPr marL="0" indent="0">
              <a:buNone/>
            </a:pPr>
            <a:r>
              <a:rPr lang="en-SG" sz="1400" dirty="0"/>
              <a:t> </a:t>
            </a:r>
            <a:r>
              <a:rPr lang="en-SG" sz="1400" dirty="0" smtClean="0"/>
              <a:t>   </a:t>
            </a:r>
            <a:r>
              <a:rPr lang="en-SG" sz="1400" dirty="0" err="1" smtClean="0"/>
              <a:t>def</a:t>
            </a:r>
            <a:r>
              <a:rPr lang="en-SG" sz="1400" dirty="0" smtClean="0"/>
              <a:t> __</a:t>
            </a:r>
            <a:r>
              <a:rPr lang="en-SG" sz="1400" dirty="0" err="1" smtClean="0"/>
              <a:t>init</a:t>
            </a:r>
            <a:r>
              <a:rPr lang="en-SG" sz="1400" dirty="0" smtClean="0"/>
              <a:t>__(self, </a:t>
            </a:r>
            <a:r>
              <a:rPr lang="en-SG" sz="1400" dirty="0" err="1" smtClean="0"/>
              <a:t>hp</a:t>
            </a:r>
            <a:r>
              <a:rPr lang="en-SG" sz="1400" dirty="0" smtClean="0"/>
              <a:t>):</a:t>
            </a:r>
          </a:p>
          <a:p>
            <a:pPr marL="0" indent="0">
              <a:buNone/>
            </a:pPr>
            <a:r>
              <a:rPr lang="en-SG" sz="1400" dirty="0"/>
              <a:t> </a:t>
            </a:r>
            <a:r>
              <a:rPr lang="en-SG" sz="1400" dirty="0" smtClean="0"/>
              <a:t>       </a:t>
            </a:r>
            <a:r>
              <a:rPr lang="en-SG" sz="1400" dirty="0" err="1" smtClean="0"/>
              <a:t>self.hp</a:t>
            </a:r>
            <a:r>
              <a:rPr lang="en-SG" sz="1400" dirty="0" smtClean="0"/>
              <a:t> = </a:t>
            </a:r>
            <a:r>
              <a:rPr lang="en-SG" sz="1400" dirty="0" err="1" smtClean="0"/>
              <a:t>hp</a:t>
            </a:r>
            <a:endParaRPr lang="en-SG" sz="1400" dirty="0" smtClean="0"/>
          </a:p>
          <a:p>
            <a:pPr marL="0" indent="0">
              <a:buNone/>
            </a:pPr>
            <a:r>
              <a:rPr lang="en-SG" sz="1400" dirty="0"/>
              <a:t> </a:t>
            </a:r>
            <a:r>
              <a:rPr lang="en-SG" sz="1400" dirty="0" smtClean="0"/>
              <a:t>   </a:t>
            </a:r>
            <a:r>
              <a:rPr lang="en-SG" sz="1400" dirty="0" err="1" smtClean="0"/>
              <a:t>def</a:t>
            </a:r>
            <a:r>
              <a:rPr lang="en-SG" sz="1400" dirty="0" smtClean="0"/>
              <a:t> clicked(self):</a:t>
            </a:r>
          </a:p>
          <a:p>
            <a:pPr marL="0" indent="0">
              <a:buNone/>
            </a:pPr>
            <a:r>
              <a:rPr lang="en-SG" sz="1400" dirty="0"/>
              <a:t> </a:t>
            </a:r>
            <a:r>
              <a:rPr lang="en-SG" sz="1400" dirty="0" smtClean="0"/>
              <a:t>       </a:t>
            </a:r>
            <a:r>
              <a:rPr lang="en-SG" sz="1400" dirty="0" err="1" smtClean="0"/>
              <a:t>self.hp</a:t>
            </a:r>
            <a:r>
              <a:rPr lang="en-SG" sz="1400" dirty="0" smtClean="0"/>
              <a:t> = </a:t>
            </a:r>
            <a:r>
              <a:rPr lang="en-SG" sz="1400" dirty="0" err="1" smtClean="0"/>
              <a:t>self.hp</a:t>
            </a:r>
            <a:r>
              <a:rPr lang="en-SG" sz="1400" dirty="0" smtClean="0"/>
              <a:t> - 1</a:t>
            </a:r>
          </a:p>
          <a:p>
            <a:pPr marL="0" indent="0">
              <a:buNone/>
            </a:pPr>
            <a:endParaRPr lang="en-SG" sz="1400" dirty="0" smtClean="0"/>
          </a:p>
          <a:p>
            <a:pPr marL="0" indent="0">
              <a:buNone/>
            </a:pPr>
            <a:r>
              <a:rPr lang="en-SG" sz="1400" dirty="0" err="1" smtClean="0"/>
              <a:t>def</a:t>
            </a:r>
            <a:r>
              <a:rPr lang="en-SG" sz="1400" dirty="0" smtClean="0"/>
              <a:t> </a:t>
            </a:r>
            <a:r>
              <a:rPr lang="en-SG" sz="1400" dirty="0" err="1" smtClean="0"/>
              <a:t>click_character</a:t>
            </a:r>
            <a:r>
              <a:rPr lang="en-SG" sz="1400" dirty="0" smtClean="0"/>
              <a:t>(character):</a:t>
            </a:r>
          </a:p>
          <a:p>
            <a:pPr marL="0" indent="0">
              <a:buNone/>
            </a:pPr>
            <a:r>
              <a:rPr lang="en-SG" sz="1400" dirty="0"/>
              <a:t> </a:t>
            </a:r>
            <a:r>
              <a:rPr lang="en-SG" sz="1400" dirty="0" smtClean="0"/>
              <a:t>   </a:t>
            </a:r>
            <a:r>
              <a:rPr lang="en-SG" sz="1400" dirty="0" err="1" smtClean="0"/>
              <a:t>character.clicked</a:t>
            </a:r>
            <a:r>
              <a:rPr lang="en-SG" sz="1400" dirty="0" smtClean="0"/>
              <a:t>()</a:t>
            </a:r>
          </a:p>
          <a:p>
            <a:pPr marL="0" indent="0">
              <a:buNone/>
            </a:pPr>
            <a:endParaRPr lang="en-SG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599302" y="329513"/>
            <a:ext cx="74426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b="1" dirty="0" smtClean="0"/>
              <a:t>Let’s say we have a game where you click on enemies to do damage to them</a:t>
            </a:r>
            <a:endParaRPr lang="en-SG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99301" y="3542248"/>
            <a:ext cx="102668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b="1" dirty="0" smtClean="0"/>
              <a:t>Now we want to add allies where clicking on them heals them, but we have a class from a previous game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99302" y="4109123"/>
            <a:ext cx="10515600" cy="57568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SG" sz="1400" dirty="0" smtClean="0"/>
              <a:t>class Ally(object):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SG" sz="1400" dirty="0" smtClean="0"/>
              <a:t>    </a:t>
            </a:r>
            <a:r>
              <a:rPr lang="en-SG" sz="1400" dirty="0" err="1" smtClean="0"/>
              <a:t>def</a:t>
            </a:r>
            <a:r>
              <a:rPr lang="en-SG" sz="1400" dirty="0" smtClean="0"/>
              <a:t> __</a:t>
            </a:r>
            <a:r>
              <a:rPr lang="en-SG" sz="1400" dirty="0" err="1" smtClean="0"/>
              <a:t>init</a:t>
            </a:r>
            <a:r>
              <a:rPr lang="en-SG" sz="1400" dirty="0" smtClean="0"/>
              <a:t>__(self, </a:t>
            </a:r>
            <a:r>
              <a:rPr lang="en-SG" sz="1400" dirty="0" err="1" smtClean="0"/>
              <a:t>hp</a:t>
            </a:r>
            <a:r>
              <a:rPr lang="en-SG" sz="1400" dirty="0" smtClean="0"/>
              <a:t>):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SG" sz="1400" dirty="0" smtClean="0"/>
              <a:t>        </a:t>
            </a:r>
            <a:r>
              <a:rPr lang="en-SG" sz="1400" dirty="0" err="1" smtClean="0"/>
              <a:t>self.hp</a:t>
            </a:r>
            <a:r>
              <a:rPr lang="en-SG" sz="1400" dirty="0" smtClean="0"/>
              <a:t> = </a:t>
            </a:r>
            <a:r>
              <a:rPr lang="en-SG" sz="1400" dirty="0" err="1" smtClean="0"/>
              <a:t>hp</a:t>
            </a:r>
            <a:endParaRPr lang="en-SG" sz="140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SG" sz="1400" dirty="0" smtClean="0"/>
              <a:t>    …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SG" sz="1400" dirty="0" smtClean="0"/>
              <a:t>    </a:t>
            </a:r>
            <a:r>
              <a:rPr lang="en-SG" sz="1400" dirty="0" err="1" smtClean="0"/>
              <a:t>def</a:t>
            </a:r>
            <a:r>
              <a:rPr lang="en-SG" sz="1400" dirty="0" smtClean="0"/>
              <a:t> heal(self):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SG" sz="1400" dirty="0" smtClean="0"/>
              <a:t>        </a:t>
            </a:r>
            <a:r>
              <a:rPr lang="en-SG" sz="1400" dirty="0" err="1" smtClean="0"/>
              <a:t>self.hp</a:t>
            </a:r>
            <a:r>
              <a:rPr lang="en-SG" sz="1400" dirty="0" smtClean="0"/>
              <a:t> = </a:t>
            </a:r>
            <a:r>
              <a:rPr lang="en-SG" sz="1400" dirty="0" err="1" smtClean="0"/>
              <a:t>self.hp</a:t>
            </a:r>
            <a:r>
              <a:rPr lang="en-SG" sz="1400" dirty="0" smtClean="0"/>
              <a:t> + 1</a:t>
            </a:r>
          </a:p>
        </p:txBody>
      </p:sp>
    </p:spTree>
    <p:extLst>
      <p:ext uri="{BB962C8B-B14F-4D97-AF65-F5344CB8AC3E}">
        <p14:creationId xmlns:p14="http://schemas.microsoft.com/office/powerpoint/2010/main" val="1121713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41960" y="493357"/>
            <a:ext cx="5233036" cy="59400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sz="2000" dirty="0" smtClean="0"/>
              <a:t>from </a:t>
            </a:r>
            <a:r>
              <a:rPr lang="en-SG" sz="2000" dirty="0" err="1" smtClean="0"/>
              <a:t>abc</a:t>
            </a:r>
            <a:r>
              <a:rPr lang="en-SG" sz="2000" dirty="0" smtClean="0"/>
              <a:t> import ABC</a:t>
            </a:r>
          </a:p>
          <a:p>
            <a:r>
              <a:rPr lang="en-SG" sz="2000" dirty="0"/>
              <a:t>f</a:t>
            </a:r>
            <a:r>
              <a:rPr lang="en-SG" sz="2000" dirty="0" smtClean="0"/>
              <a:t>rom ally import Ally</a:t>
            </a:r>
          </a:p>
          <a:p>
            <a:endParaRPr lang="en-SG" sz="2000" dirty="0" smtClean="0"/>
          </a:p>
          <a:p>
            <a:r>
              <a:rPr lang="en-SG" sz="2000" dirty="0" smtClean="0"/>
              <a:t>class </a:t>
            </a:r>
            <a:r>
              <a:rPr lang="en-SG" sz="2000" dirty="0" err="1" smtClean="0"/>
              <a:t>NonPlayerChar</a:t>
            </a:r>
            <a:r>
              <a:rPr lang="en-SG" sz="2000" dirty="0" smtClean="0"/>
              <a:t>(ABC):</a:t>
            </a:r>
          </a:p>
          <a:p>
            <a:r>
              <a:rPr lang="en-SG" sz="2000" dirty="0"/>
              <a:t> </a:t>
            </a:r>
            <a:r>
              <a:rPr lang="en-SG" sz="2000" dirty="0" smtClean="0"/>
              <a:t>   #abstract base class for all clickable characters</a:t>
            </a:r>
          </a:p>
          <a:p>
            <a:r>
              <a:rPr lang="en-SG" sz="2000" dirty="0" smtClean="0"/>
              <a:t>    </a:t>
            </a:r>
            <a:r>
              <a:rPr lang="en-SG" sz="2000" dirty="0" err="1" smtClean="0"/>
              <a:t>def</a:t>
            </a:r>
            <a:r>
              <a:rPr lang="en-SG" sz="2000" dirty="0" smtClean="0"/>
              <a:t> clicked(self):</a:t>
            </a:r>
          </a:p>
          <a:p>
            <a:r>
              <a:rPr lang="en-SG" sz="2000" dirty="0"/>
              <a:t> </a:t>
            </a:r>
            <a:r>
              <a:rPr lang="en-SG" sz="2000" dirty="0" smtClean="0"/>
              <a:t>       pass</a:t>
            </a:r>
          </a:p>
          <a:p>
            <a:endParaRPr lang="en-SG" sz="2000" dirty="0" smtClean="0"/>
          </a:p>
          <a:p>
            <a:r>
              <a:rPr lang="en-SG" sz="2000" dirty="0" smtClean="0"/>
              <a:t>class Enemy(</a:t>
            </a:r>
            <a:r>
              <a:rPr lang="en-SG" sz="2000" dirty="0" err="1" smtClean="0"/>
              <a:t>NonPlayerChar</a:t>
            </a:r>
            <a:r>
              <a:rPr lang="en-SG" sz="2000" dirty="0" smtClean="0"/>
              <a:t>):</a:t>
            </a:r>
          </a:p>
          <a:p>
            <a:r>
              <a:rPr lang="en-SG" sz="2000" dirty="0" smtClean="0"/>
              <a:t>    </a:t>
            </a:r>
            <a:r>
              <a:rPr lang="en-SG" sz="2000" dirty="0" err="1" smtClean="0"/>
              <a:t>def</a:t>
            </a:r>
            <a:r>
              <a:rPr lang="en-SG" sz="2000" dirty="0" smtClean="0"/>
              <a:t> __</a:t>
            </a:r>
            <a:r>
              <a:rPr lang="en-SG" sz="2000" dirty="0" err="1" smtClean="0"/>
              <a:t>init</a:t>
            </a:r>
            <a:r>
              <a:rPr lang="en-SG" sz="2000" dirty="0" smtClean="0"/>
              <a:t>__(self, </a:t>
            </a:r>
            <a:r>
              <a:rPr lang="en-SG" sz="2000" dirty="0" err="1" smtClean="0"/>
              <a:t>hp</a:t>
            </a:r>
            <a:r>
              <a:rPr lang="en-SG" sz="2000" dirty="0" smtClean="0"/>
              <a:t>):</a:t>
            </a:r>
          </a:p>
          <a:p>
            <a:r>
              <a:rPr lang="en-SG" sz="2000" dirty="0" smtClean="0"/>
              <a:t>        </a:t>
            </a:r>
            <a:r>
              <a:rPr lang="en-SG" sz="2000" dirty="0" err="1" smtClean="0"/>
              <a:t>self.hp</a:t>
            </a:r>
            <a:r>
              <a:rPr lang="en-SG" sz="2000" dirty="0" smtClean="0"/>
              <a:t> = </a:t>
            </a:r>
            <a:r>
              <a:rPr lang="en-SG" sz="2000" dirty="0" err="1" smtClean="0"/>
              <a:t>hp</a:t>
            </a:r>
            <a:endParaRPr lang="en-SG" sz="2000" dirty="0" smtClean="0"/>
          </a:p>
          <a:p>
            <a:r>
              <a:rPr lang="en-SG" sz="2000" dirty="0" smtClean="0"/>
              <a:t>    </a:t>
            </a:r>
            <a:r>
              <a:rPr lang="en-SG" sz="2000" dirty="0" err="1" smtClean="0"/>
              <a:t>def</a:t>
            </a:r>
            <a:r>
              <a:rPr lang="en-SG" sz="2000" dirty="0" smtClean="0"/>
              <a:t> clicked(self):</a:t>
            </a:r>
          </a:p>
          <a:p>
            <a:r>
              <a:rPr lang="en-SG" sz="2000" dirty="0" smtClean="0"/>
              <a:t>        </a:t>
            </a:r>
            <a:r>
              <a:rPr lang="en-SG" sz="2000" dirty="0" err="1" smtClean="0"/>
              <a:t>self.hp</a:t>
            </a:r>
            <a:r>
              <a:rPr lang="en-SG" sz="2000" dirty="0" smtClean="0"/>
              <a:t> = </a:t>
            </a:r>
            <a:r>
              <a:rPr lang="en-SG" sz="2000" dirty="0" err="1" smtClean="0"/>
              <a:t>self.hp</a:t>
            </a:r>
            <a:r>
              <a:rPr lang="en-SG" sz="2000" dirty="0" smtClean="0"/>
              <a:t> - 1</a:t>
            </a:r>
          </a:p>
          <a:p>
            <a:endParaRPr lang="en-SG" sz="2000" dirty="0" smtClean="0"/>
          </a:p>
          <a:p>
            <a:r>
              <a:rPr lang="en-SG" sz="2000" dirty="0" smtClean="0"/>
              <a:t>class </a:t>
            </a:r>
            <a:r>
              <a:rPr lang="en-SG" sz="2000" dirty="0" err="1" smtClean="0"/>
              <a:t>AllyClassAdapter</a:t>
            </a:r>
            <a:r>
              <a:rPr lang="en-SG" sz="2000" dirty="0" smtClean="0"/>
              <a:t>(Ally, </a:t>
            </a:r>
            <a:r>
              <a:rPr lang="en-SG" sz="2000" dirty="0" err="1" smtClean="0"/>
              <a:t>NonPlayerChar</a:t>
            </a:r>
            <a:r>
              <a:rPr lang="en-SG" sz="2000" dirty="0" smtClean="0"/>
              <a:t>):</a:t>
            </a:r>
          </a:p>
          <a:p>
            <a:r>
              <a:rPr lang="en-SG" sz="2000" dirty="0" smtClean="0"/>
              <a:t>    </a:t>
            </a:r>
            <a:r>
              <a:rPr lang="en-SG" sz="2000" dirty="0" err="1" smtClean="0"/>
              <a:t>def</a:t>
            </a:r>
            <a:r>
              <a:rPr lang="en-SG" sz="2000" dirty="0" smtClean="0"/>
              <a:t> __</a:t>
            </a:r>
            <a:r>
              <a:rPr lang="en-SG" sz="2000" dirty="0" err="1" smtClean="0"/>
              <a:t>init</a:t>
            </a:r>
            <a:r>
              <a:rPr lang="en-SG" sz="2000" dirty="0" smtClean="0"/>
              <a:t>__(self, </a:t>
            </a:r>
            <a:r>
              <a:rPr lang="en-SG" sz="2000" dirty="0" err="1" smtClean="0"/>
              <a:t>hp</a:t>
            </a:r>
            <a:r>
              <a:rPr lang="en-SG" sz="2000" dirty="0" smtClean="0"/>
              <a:t>):</a:t>
            </a:r>
          </a:p>
          <a:p>
            <a:r>
              <a:rPr lang="en-SG" sz="2000" dirty="0"/>
              <a:t> </a:t>
            </a:r>
            <a:r>
              <a:rPr lang="en-SG" sz="2000" dirty="0" smtClean="0"/>
              <a:t>       Ally.__</a:t>
            </a:r>
            <a:r>
              <a:rPr lang="en-SG" sz="2000" dirty="0" err="1" smtClean="0"/>
              <a:t>init</a:t>
            </a:r>
            <a:r>
              <a:rPr lang="en-SG" sz="2000" dirty="0" smtClean="0"/>
              <a:t>__(self, </a:t>
            </a:r>
            <a:r>
              <a:rPr lang="en-SG" sz="2000" dirty="0" err="1" smtClean="0"/>
              <a:t>hp</a:t>
            </a:r>
            <a:r>
              <a:rPr lang="en-SG" sz="2000" dirty="0" smtClean="0"/>
              <a:t>)</a:t>
            </a:r>
          </a:p>
          <a:p>
            <a:r>
              <a:rPr lang="en-SG" sz="2000" dirty="0"/>
              <a:t> </a:t>
            </a:r>
            <a:r>
              <a:rPr lang="en-SG" sz="2000" dirty="0" smtClean="0"/>
              <a:t>   </a:t>
            </a:r>
            <a:r>
              <a:rPr lang="en-SG" sz="2000" dirty="0" err="1" smtClean="0"/>
              <a:t>def</a:t>
            </a:r>
            <a:r>
              <a:rPr lang="en-SG" sz="2000" dirty="0" smtClean="0"/>
              <a:t> clicked(self):</a:t>
            </a:r>
          </a:p>
          <a:p>
            <a:r>
              <a:rPr lang="en-SG" sz="2000" dirty="0"/>
              <a:t> </a:t>
            </a:r>
            <a:r>
              <a:rPr lang="en-SG" sz="2000" dirty="0" smtClean="0"/>
              <a:t>       return </a:t>
            </a:r>
            <a:r>
              <a:rPr lang="en-SG" sz="2000" dirty="0" err="1" smtClean="0"/>
              <a:t>self.heal</a:t>
            </a:r>
            <a:r>
              <a:rPr lang="en-SG" sz="2000" dirty="0" smtClean="0"/>
              <a:t>()</a:t>
            </a:r>
            <a:endParaRPr lang="en-SG" sz="2000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6695302" y="874357"/>
            <a:ext cx="2121038" cy="16973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SG" sz="1400" dirty="0" smtClean="0"/>
              <a:t>class Ally(object):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SG" sz="1400" dirty="0" smtClean="0"/>
              <a:t>    </a:t>
            </a:r>
            <a:r>
              <a:rPr lang="en-SG" sz="1400" dirty="0" err="1" smtClean="0"/>
              <a:t>def</a:t>
            </a:r>
            <a:r>
              <a:rPr lang="en-SG" sz="1400" dirty="0" smtClean="0"/>
              <a:t> __</a:t>
            </a:r>
            <a:r>
              <a:rPr lang="en-SG" sz="1400" dirty="0" err="1" smtClean="0"/>
              <a:t>init</a:t>
            </a:r>
            <a:r>
              <a:rPr lang="en-SG" sz="1400" dirty="0" smtClean="0"/>
              <a:t>__(self, </a:t>
            </a:r>
            <a:r>
              <a:rPr lang="en-SG" sz="1400" dirty="0" err="1" smtClean="0"/>
              <a:t>hp</a:t>
            </a:r>
            <a:r>
              <a:rPr lang="en-SG" sz="1400" dirty="0" smtClean="0"/>
              <a:t>):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SG" sz="1400" dirty="0" smtClean="0"/>
              <a:t>        </a:t>
            </a:r>
            <a:r>
              <a:rPr lang="en-SG" sz="1400" dirty="0" err="1" smtClean="0"/>
              <a:t>self.hp</a:t>
            </a:r>
            <a:r>
              <a:rPr lang="en-SG" sz="1400" dirty="0" smtClean="0"/>
              <a:t> = </a:t>
            </a:r>
            <a:r>
              <a:rPr lang="en-SG" sz="1400" dirty="0" err="1" smtClean="0"/>
              <a:t>hp</a:t>
            </a:r>
            <a:endParaRPr lang="en-SG" sz="140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SG" sz="1400" dirty="0" smtClean="0"/>
              <a:t>    …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SG" sz="1400" dirty="0" smtClean="0"/>
              <a:t>    </a:t>
            </a:r>
            <a:r>
              <a:rPr lang="en-SG" sz="1400" dirty="0" err="1" smtClean="0"/>
              <a:t>def</a:t>
            </a:r>
            <a:r>
              <a:rPr lang="en-SG" sz="1400" dirty="0" smtClean="0"/>
              <a:t> heal(self):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SG" sz="1400" dirty="0" smtClean="0"/>
              <a:t>        </a:t>
            </a:r>
            <a:r>
              <a:rPr lang="en-SG" sz="1400" dirty="0" err="1" smtClean="0"/>
              <a:t>self.hp</a:t>
            </a:r>
            <a:r>
              <a:rPr lang="en-SG" sz="1400" dirty="0" smtClean="0"/>
              <a:t> = </a:t>
            </a:r>
            <a:r>
              <a:rPr lang="en-SG" sz="1400" dirty="0" err="1" smtClean="0"/>
              <a:t>self.hp</a:t>
            </a:r>
            <a:r>
              <a:rPr lang="en-SG" sz="1400" dirty="0" smtClean="0"/>
              <a:t> + 1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695302" y="493357"/>
            <a:ext cx="992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b="1" dirty="0" err="1" smtClean="0"/>
              <a:t>Adaptee</a:t>
            </a:r>
            <a:endParaRPr lang="en-SG" b="1" dirty="0"/>
          </a:p>
        </p:txBody>
      </p:sp>
    </p:spTree>
    <p:extLst>
      <p:ext uri="{BB962C8B-B14F-4D97-AF65-F5344CB8AC3E}">
        <p14:creationId xmlns:p14="http://schemas.microsoft.com/office/powerpoint/2010/main" val="4043871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SG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8670" y="441564"/>
            <a:ext cx="9505178" cy="5735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774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564627"/>
            <a:ext cx="10515600" cy="1325563"/>
          </a:xfrm>
        </p:spPr>
        <p:txBody>
          <a:bodyPr/>
          <a:lstStyle/>
          <a:p>
            <a:pPr algn="ctr"/>
            <a:r>
              <a:rPr lang="en-SG" dirty="0" smtClean="0"/>
              <a:t>Thank you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35591942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461</TotalTime>
  <Words>410</Words>
  <Application>Microsoft Office PowerPoint</Application>
  <PresentationFormat>Widescreen</PresentationFormat>
  <Paragraphs>63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Class Adapter</vt:lpstr>
      <vt:lpstr>The Adapter Pattern</vt:lpstr>
      <vt:lpstr>PowerPoint Presentation</vt:lpstr>
      <vt:lpstr>The Class Adapter</vt:lpstr>
      <vt:lpstr>PowerPoint Presentation</vt:lpstr>
      <vt:lpstr>PowerPoint Presentation</vt:lpstr>
      <vt:lpstr>PowerPoint Presentation</vt:lpstr>
      <vt:lpstr>Thank you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 Adapter</dc:title>
  <dc:creator>James</dc:creator>
  <cp:lastModifiedBy>James</cp:lastModifiedBy>
  <cp:revision>30</cp:revision>
  <dcterms:created xsi:type="dcterms:W3CDTF">2018-01-30T15:13:13Z</dcterms:created>
  <dcterms:modified xsi:type="dcterms:W3CDTF">2018-01-30T22:54:57Z</dcterms:modified>
</cp:coreProperties>
</file>