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theme/theme2.xml" ContentType="application/vnd.openxmlformats-officedocument.theme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theme/theme3.xml" ContentType="application/vnd.openxmlformats-officedocument.theme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4" r:id="rId2"/>
    <p:sldMasterId id="2147483840" r:id="rId3"/>
    <p:sldMasterId id="2147483852" r:id="rId4"/>
  </p:sldMasterIdLst>
  <p:notesMasterIdLst>
    <p:notesMasterId r:id="rId34"/>
  </p:notesMasterIdLst>
  <p:sldIdLst>
    <p:sldId id="256" r:id="rId5"/>
    <p:sldId id="260" r:id="rId6"/>
    <p:sldId id="365" r:id="rId7"/>
    <p:sldId id="366" r:id="rId8"/>
    <p:sldId id="369" r:id="rId9"/>
    <p:sldId id="370" r:id="rId10"/>
    <p:sldId id="371" r:id="rId11"/>
    <p:sldId id="372" r:id="rId12"/>
    <p:sldId id="373" r:id="rId13"/>
    <p:sldId id="374" r:id="rId14"/>
    <p:sldId id="376" r:id="rId15"/>
    <p:sldId id="375" r:id="rId16"/>
    <p:sldId id="377" r:id="rId17"/>
    <p:sldId id="378" r:id="rId18"/>
    <p:sldId id="349" r:id="rId19"/>
    <p:sldId id="350" r:id="rId20"/>
    <p:sldId id="379" r:id="rId21"/>
    <p:sldId id="351" r:id="rId22"/>
    <p:sldId id="352" r:id="rId23"/>
    <p:sldId id="353" r:id="rId24"/>
    <p:sldId id="354" r:id="rId25"/>
    <p:sldId id="355" r:id="rId26"/>
    <p:sldId id="356" r:id="rId27"/>
    <p:sldId id="357" r:id="rId28"/>
    <p:sldId id="358" r:id="rId29"/>
    <p:sldId id="359" r:id="rId30"/>
    <p:sldId id="360" r:id="rId31"/>
    <p:sldId id="363" r:id="rId32"/>
    <p:sldId id="364" r:id="rId33"/>
  </p:sldIdLst>
  <p:sldSz cx="9144000" cy="6858000" type="screen4x3"/>
  <p:notesSz cx="6858000" cy="9144000"/>
  <p:defaultTextStyle>
    <a:lvl1pPr algn="ctr">
      <a:defRPr sz="4200">
        <a:latin typeface="Calibri"/>
        <a:ea typeface="Calibri"/>
        <a:cs typeface="Calibri"/>
        <a:sym typeface="Calibri"/>
      </a:defRPr>
    </a:lvl1pPr>
    <a:lvl2pPr indent="457200" algn="ctr">
      <a:defRPr sz="4200">
        <a:latin typeface="Calibri"/>
        <a:ea typeface="Calibri"/>
        <a:cs typeface="Calibri"/>
        <a:sym typeface="Calibri"/>
      </a:defRPr>
    </a:lvl2pPr>
    <a:lvl3pPr indent="914400" algn="ctr">
      <a:defRPr sz="4200">
        <a:latin typeface="Calibri"/>
        <a:ea typeface="Calibri"/>
        <a:cs typeface="Calibri"/>
        <a:sym typeface="Calibri"/>
      </a:defRPr>
    </a:lvl3pPr>
    <a:lvl4pPr indent="1371600" algn="ctr">
      <a:defRPr sz="4200">
        <a:latin typeface="Calibri"/>
        <a:ea typeface="Calibri"/>
        <a:cs typeface="Calibri"/>
        <a:sym typeface="Calibri"/>
      </a:defRPr>
    </a:lvl4pPr>
    <a:lvl5pPr indent="1828800" algn="ctr">
      <a:defRPr sz="4200">
        <a:latin typeface="Calibri"/>
        <a:ea typeface="Calibri"/>
        <a:cs typeface="Calibri"/>
        <a:sym typeface="Calibri"/>
      </a:defRPr>
    </a:lvl5pPr>
    <a:lvl6pPr indent="2286000" algn="ctr">
      <a:defRPr sz="4200">
        <a:latin typeface="Calibri"/>
        <a:ea typeface="Calibri"/>
        <a:cs typeface="Calibri"/>
        <a:sym typeface="Calibri"/>
      </a:defRPr>
    </a:lvl6pPr>
    <a:lvl7pPr indent="2743200" algn="ctr">
      <a:defRPr sz="4200">
        <a:latin typeface="Calibri"/>
        <a:ea typeface="Calibri"/>
        <a:cs typeface="Calibri"/>
        <a:sym typeface="Calibri"/>
      </a:defRPr>
    </a:lvl7pPr>
    <a:lvl8pPr indent="3200400" algn="ctr">
      <a:defRPr sz="4200">
        <a:latin typeface="Calibri"/>
        <a:ea typeface="Calibri"/>
        <a:cs typeface="Calibri"/>
        <a:sym typeface="Calibri"/>
      </a:defRPr>
    </a:lvl8pPr>
    <a:lvl9pPr indent="3657600" algn="ctr">
      <a:defRPr sz="4200"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DCACA"/>
          </a:solidFill>
        </a:fill>
      </a:tcStyle>
    </a:wholeTbl>
    <a:band2H>
      <a:tcTxStyle/>
      <a:tcStyle>
        <a:tcBdr/>
        <a:fill>
          <a:solidFill>
            <a:srgbClr val="EF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90000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90000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90000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8A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8A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8A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90000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90000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78652"/>
  </p:normalViewPr>
  <p:slideViewPr>
    <p:cSldViewPr snapToGrid="0" snapToObjects="1">
      <p:cViewPr varScale="1">
        <p:scale>
          <a:sx n="96" d="100"/>
          <a:sy n="96" d="100"/>
        </p:scale>
        <p:origin x="20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43" name="Shape 34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16096805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5860052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520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887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7489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1480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0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Frame pointer: where to go back to upon return</a:t>
            </a:r>
          </a:p>
          <a:p>
            <a:pPr lvl="0" defTabSz="914400">
              <a:lnSpc>
                <a:spcPct val="100000"/>
              </a:lnSpc>
              <a:defRPr sz="1800"/>
            </a:pP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Stack pointer: where to put new stuff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pPr>
            <a:endParaRPr lang="en-US" sz="1200" b="0" dirty="0">
              <a:latin typeface="Calibri" charset="0"/>
              <a:ea typeface="Calibri" charset="0"/>
              <a:cs typeface="Calibri" charset="0"/>
              <a:sym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pPr>
            <a:r>
              <a:rPr lang="en-US" sz="1200" b="0" dirty="0">
                <a:latin typeface="Calibri" charset="0"/>
                <a:ea typeface="Calibri" charset="0"/>
                <a:cs typeface="Calibri" charset="0"/>
              </a:rPr>
              <a:t>states of a function only needed for limited time (while the function is  executing)</a:t>
            </a:r>
            <a:endParaRPr lang="en-US" sz="1200" dirty="0">
              <a:latin typeface="Calibri" charset="0"/>
              <a:ea typeface="Calibri" charset="0"/>
              <a:cs typeface="Calibri" charset="0"/>
            </a:endParaRPr>
          </a:p>
          <a:p>
            <a:pPr lvl="0" defTabSz="914400">
              <a:lnSpc>
                <a:spcPct val="100000"/>
              </a:lnSpc>
              <a:defRPr sz="1800"/>
            </a:pPr>
            <a:endParaRPr lang="en-US" sz="1200" dirty="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Stack</a:t>
            </a:r>
            <a:r>
              <a:rPr lang="en-US" sz="1200" baseline="0" dirty="0">
                <a:latin typeface="Calibri"/>
                <a:ea typeface="Calibri"/>
                <a:cs typeface="Calibri"/>
                <a:sym typeface="Calibri"/>
              </a:rPr>
              <a:t> frame used to :</a:t>
            </a:r>
          </a:p>
          <a:p>
            <a:pPr lvl="1"/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For storing local data</a:t>
            </a:r>
          </a:p>
          <a:p>
            <a:pPr lvl="1"/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For storing return address / arguments before calling a new function</a:t>
            </a:r>
            <a:endParaRPr lang="en-US" sz="2000" dirty="0">
              <a:latin typeface="Calibri" charset="0"/>
              <a:ea typeface="Calibri" charset="0"/>
              <a:cs typeface="Calibri" charset="0"/>
            </a:endParaRPr>
          </a:p>
          <a:p>
            <a:pPr lvl="0" defTabSz="914400">
              <a:lnSpc>
                <a:spcPct val="100000"/>
              </a:lnSpc>
              <a:defRPr sz="1800"/>
            </a:pPr>
            <a:endParaRPr lang="en-US" sz="1200" dirty="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Note: the use of %</a:t>
            </a:r>
            <a:r>
              <a:rPr lang="en-US" sz="1200" dirty="0" err="1">
                <a:latin typeface="Calibri"/>
                <a:ea typeface="Calibri"/>
                <a:cs typeface="Calibri"/>
                <a:sym typeface="Calibri"/>
              </a:rPr>
              <a:t>ebp</a:t>
            </a:r>
            <a:endParaRPr lang="en-US" sz="1200" dirty="0">
              <a:latin typeface="Calibri"/>
              <a:ea typeface="Calibri"/>
              <a:cs typeface="Calibri"/>
              <a:sym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89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334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30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579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7515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Show a demo here</a:t>
            </a:r>
          </a:p>
        </p:txBody>
      </p:sp>
    </p:spTree>
    <p:extLst>
      <p:ext uri="{BB962C8B-B14F-4D97-AF65-F5344CB8AC3E}">
        <p14:creationId xmlns:p14="http://schemas.microsoft.com/office/powerpoint/2010/main" val="2980150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3809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850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8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9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755775"/>
          </a:xfrm>
          <a:prstGeom prst="rect">
            <a:avLst/>
          </a:prstGeom>
        </p:spPr>
        <p:txBody>
          <a:bodyPr anchor="t"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1pPr>
            <a:lvl2pPr marL="0" indent="457200" algn="ctr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2pPr>
            <a:lvl3pPr marL="0" indent="914400" algn="ctr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3pPr>
            <a:lvl4pPr marL="0" indent="1371600" algn="ctr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4pPr>
            <a:lvl5pPr marL="0" indent="1828800" algn="ctr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/>
            </a:pPr>
            <a:r>
              <a:rPr sz="2000"/>
              <a:t>Body Level One</a:t>
            </a:r>
          </a:p>
          <a:p>
            <a:pPr lvl="1">
              <a:defRPr sz="1800"/>
            </a:pPr>
            <a:r>
              <a:rPr sz="2000"/>
              <a:t>Body Level Two</a:t>
            </a:r>
          </a:p>
          <a:p>
            <a:pPr lvl="2">
              <a:defRPr sz="1800"/>
            </a:pPr>
            <a:r>
              <a:rPr sz="2000"/>
              <a:t>Body Level Three</a:t>
            </a:r>
          </a:p>
          <a:p>
            <a:pPr lvl="3">
              <a:defRPr sz="1800"/>
            </a:pPr>
            <a:r>
              <a:rPr sz="2000"/>
              <a:t>Body Level Four</a:t>
            </a:r>
          </a:p>
          <a:p>
            <a:pPr lvl="4">
              <a:defRPr sz="1800"/>
            </a:pPr>
            <a:r>
              <a:rPr sz="20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56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57" name="Shape 57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58" name="Shape 58"/>
          <p:cNvSpPr>
            <a:spLocks noGrp="1"/>
          </p:cNvSpPr>
          <p:nvPr>
            <p:ph type="title"/>
          </p:nvPr>
        </p:nvSpPr>
        <p:spPr>
          <a:xfrm>
            <a:off x="635000" y="2032000"/>
            <a:ext cx="7772400" cy="749300"/>
          </a:xfrm>
          <a:prstGeom prst="rect">
            <a:avLst/>
          </a:prstGeom>
        </p:spPr>
        <p:txBody>
          <a:bodyPr anchor="t"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59" name="Shape 5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1pPr>
            <a:lvl2pPr marL="0" indent="45720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2pPr>
            <a:lvl3pPr marL="0" indent="91440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3pPr>
            <a:lvl4pPr marL="0" indent="137160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4pPr>
            <a:lvl5pPr marL="0" indent="182880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/>
            </a:pPr>
            <a:r>
              <a:rPr sz="2000"/>
              <a:t>Body Level One</a:t>
            </a:r>
          </a:p>
          <a:p>
            <a:pPr lvl="1">
              <a:defRPr sz="1800"/>
            </a:pPr>
            <a:r>
              <a:rPr sz="2000"/>
              <a:t>Body Level Two</a:t>
            </a:r>
          </a:p>
          <a:p>
            <a:pPr lvl="2">
              <a:defRPr sz="1800"/>
            </a:pPr>
            <a:r>
              <a:rPr sz="2000"/>
              <a:t>Body Level Three</a:t>
            </a:r>
          </a:p>
          <a:p>
            <a:pPr lvl="3">
              <a:defRPr sz="1800"/>
            </a:pPr>
            <a:r>
              <a:rPr sz="2000"/>
              <a:t>Body Level Four</a:t>
            </a:r>
          </a:p>
          <a:p>
            <a:pPr lvl="4">
              <a:defRPr sz="1800"/>
            </a:pPr>
            <a:r>
              <a:rPr sz="20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/>
            </a:pPr>
            <a:r>
              <a:t>‹#›</a:t>
            </a:r>
          </a:p>
        </p:txBody>
      </p:sp>
      <p:sp>
        <p:nvSpPr>
          <p:cNvPr id="311" name="Shape 311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‹#›</a:t>
            </a:r>
          </a:p>
        </p:txBody>
      </p:sp>
      <p:pic>
        <p:nvPicPr>
          <p:cNvPr id="312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313" name="Shape 313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cs154</a:t>
            </a:r>
          </a:p>
        </p:txBody>
      </p:sp>
    </p:spTree>
  </p:cSld>
  <p:clrMapOvr>
    <a:masterClrMapping/>
  </p:clrMapOvr>
  <p:transition spd="med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4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/>
            </a:pPr>
            <a:r>
              <a:t>‹#›</a:t>
            </a:r>
          </a:p>
        </p:txBody>
      </p:sp>
      <p:sp>
        <p:nvSpPr>
          <p:cNvPr id="316" name="Shape 316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‹#›</a:t>
            </a:r>
          </a:p>
        </p:txBody>
      </p:sp>
      <p:pic>
        <p:nvPicPr>
          <p:cNvPr id="317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318" name="Shape 318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cs154</a:t>
            </a:r>
          </a:p>
        </p:txBody>
      </p:sp>
      <p:sp>
        <p:nvSpPr>
          <p:cNvPr id="319" name="Shape 319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320" name="Shape 320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547914" indent="-268514">
              <a:defRPr sz="3200"/>
            </a:lvl2pPr>
            <a:lvl3pPr marL="867833" indent="-270933">
              <a:defRPr sz="3200"/>
            </a:lvl3pPr>
            <a:lvl4pPr marL="1280160" indent="-365760">
              <a:defRPr sz="3200"/>
            </a:lvl4pPr>
            <a:lvl5pPr marL="1597660" indent="-365760">
              <a:defRPr sz="3200"/>
            </a:lvl5pPr>
          </a:lstStyle>
          <a:p>
            <a:pPr lvl="0">
              <a:defRPr sz="1800" b="0"/>
            </a:pPr>
            <a:r>
              <a:rPr sz="3200" b="1"/>
              <a:t>Body Level One</a:t>
            </a:r>
          </a:p>
          <a:p>
            <a:pPr lvl="1">
              <a:defRPr sz="1800" b="0"/>
            </a:pPr>
            <a:r>
              <a:rPr sz="3200" b="1"/>
              <a:t>Body Level Two</a:t>
            </a:r>
          </a:p>
          <a:p>
            <a:pPr lvl="2">
              <a:defRPr sz="1800" b="0"/>
            </a:pPr>
            <a:r>
              <a:rPr sz="3200" b="1"/>
              <a:t>Body Level Three</a:t>
            </a:r>
          </a:p>
          <a:p>
            <a:pPr lvl="3">
              <a:defRPr sz="1800" b="0"/>
            </a:pPr>
            <a:r>
              <a:rPr sz="3200" b="1"/>
              <a:t>Body Level Four</a:t>
            </a:r>
          </a:p>
          <a:p>
            <a:pPr lvl="4">
              <a:defRPr sz="1800" b="0"/>
            </a:pPr>
            <a:r>
              <a:rPr sz="32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/>
            </a:pPr>
            <a:r>
              <a:t>‹#›</a:t>
            </a:r>
          </a:p>
        </p:txBody>
      </p:sp>
      <p:sp>
        <p:nvSpPr>
          <p:cNvPr id="323" name="Shape 323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‹#›</a:t>
            </a:r>
          </a:p>
        </p:txBody>
      </p:sp>
      <p:pic>
        <p:nvPicPr>
          <p:cNvPr id="324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325" name="Shape 325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cs154</a:t>
            </a:r>
          </a:p>
        </p:txBody>
      </p:sp>
      <p:sp>
        <p:nvSpPr>
          <p:cNvPr id="326" name="Shape 326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327" name="Shape 327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1400"/>
            </a:lvl1pPr>
            <a:lvl2pPr marL="0" indent="457200">
              <a:buClrTx/>
              <a:buSzTx/>
              <a:buFontTx/>
              <a:buNone/>
              <a:defRPr sz="1400"/>
            </a:lvl2pPr>
            <a:lvl3pPr marL="0" indent="914400">
              <a:buClrTx/>
              <a:buSzTx/>
              <a:buFontTx/>
              <a:buNone/>
              <a:defRPr sz="1400"/>
            </a:lvl3pPr>
            <a:lvl4pPr marL="0" indent="1371600">
              <a:buClrTx/>
              <a:buSzTx/>
              <a:buFontTx/>
              <a:buNone/>
              <a:defRPr sz="1400"/>
            </a:lvl4pPr>
            <a:lvl5pPr marL="0" indent="1828800">
              <a:buClrTx/>
              <a:buSzTx/>
              <a:buFontTx/>
              <a:buNone/>
              <a:defRPr sz="1400"/>
            </a:lvl5pPr>
          </a:lstStyle>
          <a:p>
            <a:pPr lvl="0">
              <a:defRPr sz="1800" b="0"/>
            </a:pPr>
            <a:r>
              <a:rPr sz="1400" b="1"/>
              <a:t>Body Level One</a:t>
            </a:r>
          </a:p>
          <a:p>
            <a:pPr lvl="1">
              <a:defRPr sz="1800" b="0"/>
            </a:pPr>
            <a:r>
              <a:rPr sz="1400" b="1"/>
              <a:t>Body Level Two</a:t>
            </a:r>
          </a:p>
          <a:p>
            <a:pPr lvl="2">
              <a:defRPr sz="1800" b="0"/>
            </a:pPr>
            <a:r>
              <a:rPr sz="1400" b="1"/>
              <a:t>Body Level Three</a:t>
            </a:r>
          </a:p>
          <a:p>
            <a:pPr lvl="3">
              <a:defRPr sz="1800" b="0"/>
            </a:pPr>
            <a:r>
              <a:rPr sz="1400" b="1"/>
              <a:t>Body Level Four</a:t>
            </a:r>
          </a:p>
          <a:p>
            <a:pPr lvl="4">
              <a:defRPr sz="1800" b="0"/>
            </a:pPr>
            <a:r>
              <a:rPr sz="1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4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/>
            </a:pPr>
            <a:r>
              <a:t>‹#›</a:t>
            </a:r>
          </a:p>
        </p:txBody>
      </p:sp>
      <p:sp>
        <p:nvSpPr>
          <p:cNvPr id="330" name="Shape 330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‹#›</a:t>
            </a:r>
          </a:p>
        </p:txBody>
      </p:sp>
      <p:pic>
        <p:nvPicPr>
          <p:cNvPr id="331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332" name="Shape 332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cs154</a:t>
            </a:r>
          </a:p>
        </p:txBody>
      </p:sp>
      <p:sp>
        <p:nvSpPr>
          <p:cNvPr id="333" name="Shape 3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334" name="Shape 33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4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/>
            </a:pPr>
            <a:r>
              <a:t>‹#›</a:t>
            </a:r>
          </a:p>
        </p:txBody>
      </p:sp>
      <p:sp>
        <p:nvSpPr>
          <p:cNvPr id="337" name="Shape 337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‹#›</a:t>
            </a:r>
          </a:p>
        </p:txBody>
      </p:sp>
      <p:pic>
        <p:nvPicPr>
          <p:cNvPr id="338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339" name="Shape 339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cs154</a:t>
            </a:r>
          </a:p>
        </p:txBody>
      </p:sp>
      <p:sp>
        <p:nvSpPr>
          <p:cNvPr id="340" name="Shape 340"/>
          <p:cNvSpPr>
            <a:spLocks noGrp="1"/>
          </p:cNvSpPr>
          <p:nvPr>
            <p:ph type="title"/>
          </p:nvPr>
        </p:nvSpPr>
        <p:spPr>
          <a:xfrm>
            <a:off x="6667500" y="228600"/>
            <a:ext cx="2095500" cy="6629400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341" name="Shape 341"/>
          <p:cNvSpPr>
            <a:spLocks noGrp="1"/>
          </p:cNvSpPr>
          <p:nvPr>
            <p:ph type="body" idx="1"/>
          </p:nvPr>
        </p:nvSpPr>
        <p:spPr>
          <a:xfrm>
            <a:off x="381000" y="254000"/>
            <a:ext cx="6134100" cy="6604000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62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Shape 63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xfrm>
            <a:off x="6629400" y="1600200"/>
            <a:ext cx="2057400" cy="5257800"/>
          </a:xfrm>
          <a:prstGeom prst="rect">
            <a:avLst/>
          </a:prstGeom>
        </p:spPr>
        <p:txBody>
          <a:bodyPr anchor="t"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65" name="Shape 6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6019800" cy="525780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1pPr>
            <a:lvl2pPr marL="0" indent="45720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2pPr>
            <a:lvl3pPr marL="0" indent="91440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3pPr>
            <a:lvl4pPr marL="0" indent="137160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4pPr>
            <a:lvl5pPr marL="0" indent="182880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/>
            </a:pPr>
            <a:r>
              <a:rPr sz="2000"/>
              <a:t>Body Level One</a:t>
            </a:r>
          </a:p>
          <a:p>
            <a:pPr lvl="1">
              <a:defRPr sz="1800"/>
            </a:pPr>
            <a:r>
              <a:rPr sz="2000"/>
              <a:t>Body Level Two</a:t>
            </a:r>
          </a:p>
          <a:p>
            <a:pPr lvl="2">
              <a:defRPr sz="1800"/>
            </a:pPr>
            <a:r>
              <a:rPr sz="2000"/>
              <a:t>Body Level Three</a:t>
            </a:r>
          </a:p>
          <a:p>
            <a:pPr lvl="3">
              <a:defRPr sz="1800"/>
            </a:pPr>
            <a:r>
              <a:rPr sz="2000"/>
              <a:t>Body Level Four</a:t>
            </a:r>
          </a:p>
          <a:p>
            <a:pPr lvl="4">
              <a:defRPr sz="1800"/>
            </a:pPr>
            <a:r>
              <a:rPr sz="20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5872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587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58972158"/>
      </p:ext>
    </p:extLst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3856752"/>
      </p:ext>
    </p:extLst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7719480"/>
      </p:ext>
    </p:extLst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6920164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68" name="Shape 68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69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70" name="Shape 70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</a:lvl1pPr>
            <a:lvl2pPr marL="0" indent="457200" algn="ctr">
              <a:buClrTx/>
              <a:buSzTx/>
              <a:buFontTx/>
              <a:buNone/>
            </a:lvl2pPr>
            <a:lvl3pPr marL="0" indent="914400" algn="ctr">
              <a:buClrTx/>
              <a:buSzTx/>
              <a:buFontTx/>
              <a:buNone/>
            </a:lvl3pPr>
            <a:lvl4pPr marL="0" indent="1371600" algn="ctr">
              <a:buClrTx/>
              <a:buSzTx/>
              <a:buFontTx/>
              <a:buNone/>
            </a:lvl4pPr>
            <a:lvl5pPr marL="0" indent="1828800" algn="ctr">
              <a:buClrTx/>
              <a:buSzTx/>
              <a:buFontTx/>
              <a:buNone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0360884"/>
      </p:ext>
    </p:extLst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83673605"/>
      </p:ext>
    </p:extLst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0860895"/>
      </p:ext>
    </p:extLst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9390974"/>
      </p:ext>
    </p:extLst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510876"/>
      </p:ext>
    </p:extLst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49823149"/>
      </p:ext>
    </p:extLst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1240463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78" name="Shape 78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79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80" name="Shape 80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81" name="Shape 81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>
              <a:defRPr sz="4000" cap="all"/>
            </a:lvl1pPr>
          </a:lstStyle>
          <a:p>
            <a:pPr lvl="0">
              <a:defRPr sz="1800" b="0" cap="none"/>
            </a:pPr>
            <a:r>
              <a:rPr sz="4000" b="1" cap="all"/>
              <a:t>Title Text</a:t>
            </a:r>
          </a:p>
        </p:txBody>
      </p:sp>
      <p:sp>
        <p:nvSpPr>
          <p:cNvPr id="82" name="Shape 82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 lvl="0">
              <a:defRPr sz="1800" b="0"/>
            </a:pPr>
            <a:r>
              <a:rPr sz="2000" b="1"/>
              <a:t>Body Level One</a:t>
            </a:r>
          </a:p>
          <a:p>
            <a:pPr lvl="1">
              <a:defRPr sz="1800" b="0"/>
            </a:pPr>
            <a:r>
              <a:rPr sz="2000" b="1"/>
              <a:t>Body Level Two</a:t>
            </a:r>
          </a:p>
          <a:p>
            <a:pPr lvl="2">
              <a:defRPr sz="1800" b="0"/>
            </a:pPr>
            <a:r>
              <a:rPr sz="2000" b="1"/>
              <a:t>Body Level Three</a:t>
            </a:r>
          </a:p>
          <a:p>
            <a:pPr lvl="3">
              <a:defRPr sz="1800" b="0"/>
            </a:pPr>
            <a:r>
              <a:rPr sz="2000" b="1"/>
              <a:t>Body Level Four</a:t>
            </a:r>
          </a:p>
          <a:p>
            <a:pPr lvl="4">
              <a:defRPr sz="1800" b="0"/>
            </a:pPr>
            <a:r>
              <a:rPr sz="20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88" name="Shape 88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89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90" name="Shape 90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91" name="Shape 91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92" name="Shape 92"/>
          <p:cNvSpPr>
            <a:spLocks noGrp="1"/>
          </p:cNvSpPr>
          <p:nvPr>
            <p:ph type="body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95" name="Shape 95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96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97" name="Shape 97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98" name="Shape 98"/>
          <p:cNvSpPr>
            <a:spLocks noGrp="1"/>
          </p:cNvSpPr>
          <p:nvPr>
            <p:ph type="title"/>
          </p:nvPr>
        </p:nvSpPr>
        <p:spPr>
          <a:xfrm>
            <a:off x="381000" y="50800"/>
            <a:ext cx="8382000" cy="1549400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101" name="Shape 101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102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103" name="Shape 103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106" name="Shape 106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107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Shape 108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109" name="Shape 109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110" name="Shape 110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547914" indent="-268514">
              <a:defRPr sz="3200"/>
            </a:lvl2pPr>
            <a:lvl3pPr marL="867833" indent="-270933">
              <a:defRPr sz="3200"/>
            </a:lvl3pPr>
            <a:lvl4pPr marL="1280160" indent="-365760">
              <a:defRPr sz="3200"/>
            </a:lvl4pPr>
            <a:lvl5pPr marL="1597660" indent="-365760">
              <a:defRPr sz="3200"/>
            </a:lvl5pPr>
          </a:lstStyle>
          <a:p>
            <a:pPr lvl="0">
              <a:defRPr sz="1800" b="0"/>
            </a:pPr>
            <a:r>
              <a:rPr sz="3200" b="1"/>
              <a:t>Body Level One</a:t>
            </a:r>
          </a:p>
          <a:p>
            <a:pPr lvl="1">
              <a:defRPr sz="1800" b="0"/>
            </a:pPr>
            <a:r>
              <a:rPr sz="3200" b="1"/>
              <a:t>Body Level Two</a:t>
            </a:r>
          </a:p>
          <a:p>
            <a:pPr lvl="2">
              <a:defRPr sz="1800" b="0"/>
            </a:pPr>
            <a:r>
              <a:rPr sz="3200" b="1"/>
              <a:t>Body Level Three</a:t>
            </a:r>
          </a:p>
          <a:p>
            <a:pPr lvl="3">
              <a:defRPr sz="1800" b="0"/>
            </a:pPr>
            <a:r>
              <a:rPr sz="3200" b="1"/>
              <a:t>Body Level Four</a:t>
            </a:r>
          </a:p>
          <a:p>
            <a:pPr lvl="4">
              <a:defRPr sz="1800" b="0"/>
            </a:pPr>
            <a:r>
              <a:rPr sz="32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113" name="Shape 113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114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Shape 115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116" name="Shape 116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117" name="Shape 117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1400"/>
            </a:lvl1pPr>
            <a:lvl2pPr marL="0" indent="457200">
              <a:buClrTx/>
              <a:buSzTx/>
              <a:buFontTx/>
              <a:buNone/>
              <a:defRPr sz="1400"/>
            </a:lvl2pPr>
            <a:lvl3pPr marL="0" indent="914400">
              <a:buClrTx/>
              <a:buSzTx/>
              <a:buFontTx/>
              <a:buNone/>
              <a:defRPr sz="1400"/>
            </a:lvl3pPr>
            <a:lvl4pPr marL="0" indent="1371600">
              <a:buClrTx/>
              <a:buSzTx/>
              <a:buFontTx/>
              <a:buNone/>
              <a:defRPr sz="1400"/>
            </a:lvl4pPr>
            <a:lvl5pPr marL="0" indent="1828800">
              <a:buClrTx/>
              <a:buSzTx/>
              <a:buFontTx/>
              <a:buNone/>
              <a:defRPr sz="1400"/>
            </a:lvl5pPr>
          </a:lstStyle>
          <a:p>
            <a:pPr lvl="0">
              <a:defRPr sz="1800" b="0"/>
            </a:pPr>
            <a:r>
              <a:rPr sz="1400" b="1"/>
              <a:t>Body Level One</a:t>
            </a:r>
          </a:p>
          <a:p>
            <a:pPr lvl="1">
              <a:defRPr sz="1800" b="0"/>
            </a:pPr>
            <a:r>
              <a:rPr sz="1400" b="1"/>
              <a:t>Body Level Two</a:t>
            </a:r>
          </a:p>
          <a:p>
            <a:pPr lvl="2">
              <a:defRPr sz="1800" b="0"/>
            </a:pPr>
            <a:r>
              <a:rPr sz="1400" b="1"/>
              <a:t>Body Level Three</a:t>
            </a:r>
          </a:p>
          <a:p>
            <a:pPr lvl="3">
              <a:defRPr sz="1800" b="0"/>
            </a:pPr>
            <a:r>
              <a:rPr sz="1400" b="1"/>
              <a:t>Body Level Four</a:t>
            </a:r>
          </a:p>
          <a:p>
            <a:pPr lvl="4">
              <a:defRPr sz="1800" b="0"/>
            </a:pPr>
            <a:r>
              <a:rPr sz="1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635000" y="2032000"/>
            <a:ext cx="7772400" cy="749300"/>
          </a:xfrm>
          <a:prstGeom prst="rect">
            <a:avLst/>
          </a:prstGeom>
        </p:spPr>
        <p:txBody>
          <a:bodyPr anchor="t"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1pPr>
            <a:lvl2pPr marL="0" indent="45720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2pPr>
            <a:lvl3pPr marL="0" indent="91440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3pPr>
            <a:lvl4pPr marL="0" indent="137160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4pPr>
            <a:lvl5pPr marL="0" indent="182880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/>
            </a:pPr>
            <a:r>
              <a:rPr sz="2000"/>
              <a:t>Body Level One</a:t>
            </a:r>
          </a:p>
          <a:p>
            <a:pPr lvl="1">
              <a:defRPr sz="1800"/>
            </a:pPr>
            <a:r>
              <a:rPr sz="2000"/>
              <a:t>Body Level Two</a:t>
            </a:r>
          </a:p>
          <a:p>
            <a:pPr lvl="2">
              <a:defRPr sz="1800"/>
            </a:pPr>
            <a:r>
              <a:rPr sz="2000"/>
              <a:t>Body Level Three</a:t>
            </a:r>
          </a:p>
          <a:p>
            <a:pPr lvl="3">
              <a:defRPr sz="1800"/>
            </a:pPr>
            <a:r>
              <a:rPr sz="2000"/>
              <a:t>Body Level Four</a:t>
            </a:r>
          </a:p>
          <a:p>
            <a:pPr lvl="4">
              <a:defRPr sz="1800"/>
            </a:pPr>
            <a:r>
              <a:rPr sz="20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120" name="Shape 120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121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Shape 122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123" name="Shape 1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124" name="Shape 12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127" name="Shape 127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128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Shape 129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130" name="Shape 130"/>
          <p:cNvSpPr>
            <a:spLocks noGrp="1"/>
          </p:cNvSpPr>
          <p:nvPr>
            <p:ph type="title"/>
          </p:nvPr>
        </p:nvSpPr>
        <p:spPr>
          <a:xfrm>
            <a:off x="6667500" y="228600"/>
            <a:ext cx="2095500" cy="6629400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131" name="Shape 131"/>
          <p:cNvSpPr>
            <a:spLocks noGrp="1"/>
          </p:cNvSpPr>
          <p:nvPr>
            <p:ph type="body" idx="1"/>
          </p:nvPr>
        </p:nvSpPr>
        <p:spPr>
          <a:xfrm>
            <a:off x="381000" y="254000"/>
            <a:ext cx="6134100" cy="6604000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134" name="Shape 134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135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136" name="Shape 136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137" name="Shape 137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138" name="Shape 138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>
              <a:buClrTx/>
              <a:buSzTx/>
              <a:buFontTx/>
              <a:buNone/>
            </a:lvl1pPr>
            <a:lvl2pPr marL="0" indent="457200" algn="ctr">
              <a:buClrTx/>
              <a:buSzTx/>
              <a:buFontTx/>
              <a:buNone/>
            </a:lvl2pPr>
            <a:lvl3pPr marL="0" indent="914400" algn="ctr">
              <a:buClrTx/>
              <a:buSzTx/>
              <a:buFontTx/>
              <a:buNone/>
            </a:lvl3pPr>
            <a:lvl4pPr marL="0" indent="1371600" algn="ctr">
              <a:buClrTx/>
              <a:buSzTx/>
              <a:buFontTx/>
              <a:buNone/>
            </a:lvl4pPr>
            <a:lvl5pPr marL="0" indent="1828800" algn="ctr">
              <a:buClrTx/>
              <a:buSzTx/>
              <a:buFontTx/>
              <a:buNone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144" name="Shape 144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145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Shape 146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147" name="Shape 147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>
              <a:defRPr sz="4000" cap="all"/>
            </a:lvl1pPr>
          </a:lstStyle>
          <a:p>
            <a:pPr lvl="0">
              <a:defRPr sz="1800" b="0" cap="none"/>
            </a:pPr>
            <a:r>
              <a:rPr sz="4000" b="1" cap="all"/>
              <a:t>Title Text</a:t>
            </a:r>
          </a:p>
        </p:txBody>
      </p:sp>
      <p:sp>
        <p:nvSpPr>
          <p:cNvPr id="148" name="Shape 148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 lvl="0">
              <a:defRPr sz="1800" b="0"/>
            </a:pPr>
            <a:r>
              <a:rPr sz="2000" b="1"/>
              <a:t>Body Level One</a:t>
            </a:r>
          </a:p>
          <a:p>
            <a:pPr lvl="1">
              <a:defRPr sz="1800" b="0"/>
            </a:pPr>
            <a:r>
              <a:rPr sz="2000" b="1"/>
              <a:t>Body Level Two</a:t>
            </a:r>
          </a:p>
          <a:p>
            <a:pPr lvl="2">
              <a:defRPr sz="1800" b="0"/>
            </a:pPr>
            <a:r>
              <a:rPr sz="2000" b="1"/>
              <a:t>Body Level Three</a:t>
            </a:r>
          </a:p>
          <a:p>
            <a:pPr lvl="3">
              <a:defRPr sz="1800" b="0"/>
            </a:pPr>
            <a:r>
              <a:rPr sz="2000" b="1"/>
              <a:t>Body Level Four</a:t>
            </a:r>
          </a:p>
          <a:p>
            <a:pPr lvl="4">
              <a:defRPr sz="1800" b="0"/>
            </a:pPr>
            <a:r>
              <a:rPr sz="20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151" name="Shape 151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152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Shape 153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154" name="Shape 154"/>
          <p:cNvSpPr>
            <a:spLocks noGrp="1"/>
          </p:cNvSpPr>
          <p:nvPr>
            <p:ph type="title"/>
          </p:nvPr>
        </p:nvSpPr>
        <p:spPr>
          <a:xfrm>
            <a:off x="381000" y="50800"/>
            <a:ext cx="8382000" cy="1549400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155" name="Shape 15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 lIns="45719" tIns="45719" rIns="45719" bIns="45719"/>
          <a:lstStyle>
            <a:lvl1pPr marL="342900" indent="-342900">
              <a:defRPr sz="2800"/>
            </a:lvl1pPr>
            <a:lvl2pPr marL="790575" indent="-333375">
              <a:defRPr sz="2800"/>
            </a:lvl2pPr>
            <a:lvl3pPr marL="1234439" indent="-320039">
              <a:defRPr sz="2800"/>
            </a:lvl3pPr>
            <a:lvl4pPr marL="1727200" indent="-355600">
              <a:defRPr sz="2800"/>
            </a:lvl4pPr>
            <a:lvl5pPr marL="2184400" indent="-355600">
              <a:defRPr sz="2800"/>
            </a:lvl5pPr>
          </a:lstStyle>
          <a:p>
            <a:pPr lvl="0">
              <a:defRPr sz="1800" b="0"/>
            </a:pPr>
            <a:r>
              <a:rPr sz="2800" b="1"/>
              <a:t>Body Level One</a:t>
            </a:r>
          </a:p>
          <a:p>
            <a:pPr lvl="1">
              <a:defRPr sz="1800" b="0"/>
            </a:pPr>
            <a:r>
              <a:rPr sz="2800" b="1"/>
              <a:t>Body Level Two</a:t>
            </a:r>
          </a:p>
          <a:p>
            <a:pPr lvl="2">
              <a:defRPr sz="1800" b="0"/>
            </a:pPr>
            <a:r>
              <a:rPr sz="2800" b="1"/>
              <a:t>Body Level Three</a:t>
            </a:r>
          </a:p>
          <a:p>
            <a:pPr lvl="3">
              <a:defRPr sz="1800" b="0"/>
            </a:pPr>
            <a:r>
              <a:rPr sz="2800" b="1"/>
              <a:t>Body Level Four</a:t>
            </a:r>
          </a:p>
          <a:p>
            <a:pPr lvl="4">
              <a:defRPr sz="1800" b="0"/>
            </a:pPr>
            <a:r>
              <a:rPr sz="28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158" name="Shape 158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159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160" name="Shape 160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161" name="Shape 161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162" name="Shape 162"/>
          <p:cNvSpPr>
            <a:spLocks noGrp="1"/>
          </p:cNvSpPr>
          <p:nvPr>
            <p:ph type="body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165" name="Shape 165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166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167" name="Shape 167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168" name="Shape 168"/>
          <p:cNvSpPr>
            <a:spLocks noGrp="1"/>
          </p:cNvSpPr>
          <p:nvPr>
            <p:ph type="title"/>
          </p:nvPr>
        </p:nvSpPr>
        <p:spPr>
          <a:xfrm>
            <a:off x="381000" y="50800"/>
            <a:ext cx="8382000" cy="1549400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171" name="Shape 171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172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173" name="Shape 173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176" name="Shape 176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177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178" name="Shape 178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179" name="Shape 179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180" name="Shape 180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 lIns="45719" tIns="45719" rIns="45719" bIns="45719"/>
          <a:lstStyle>
            <a:lvl1pPr marL="342900" indent="-342900">
              <a:defRPr sz="3200"/>
            </a:lvl1pPr>
            <a:lvl2pPr marL="783771" indent="-326571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 lvl="0">
              <a:defRPr sz="1800" b="0"/>
            </a:pPr>
            <a:r>
              <a:rPr sz="3200" b="1"/>
              <a:t>Body Level One</a:t>
            </a:r>
          </a:p>
          <a:p>
            <a:pPr lvl="1">
              <a:defRPr sz="1800" b="0"/>
            </a:pPr>
            <a:r>
              <a:rPr sz="3200" b="1"/>
              <a:t>Body Level Two</a:t>
            </a:r>
          </a:p>
          <a:p>
            <a:pPr lvl="2">
              <a:defRPr sz="1800" b="0"/>
            </a:pPr>
            <a:r>
              <a:rPr sz="3200" b="1"/>
              <a:t>Body Level Three</a:t>
            </a:r>
          </a:p>
          <a:p>
            <a:pPr lvl="3">
              <a:defRPr sz="1800" b="0"/>
            </a:pPr>
            <a:r>
              <a:rPr sz="3200" b="1"/>
              <a:t>Body Level Four</a:t>
            </a:r>
          </a:p>
          <a:p>
            <a:pPr lvl="4">
              <a:defRPr sz="1800" b="0"/>
            </a:pPr>
            <a:r>
              <a:rPr sz="32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183" name="Shape 183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184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185" name="Shape 185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186" name="Shape 186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187" name="Shape 187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>
              <a:buClrTx/>
              <a:buSzTx/>
              <a:buFontTx/>
              <a:buNone/>
              <a:defRPr sz="1400"/>
            </a:lvl1pPr>
            <a:lvl2pPr marL="0" indent="457200">
              <a:buClrTx/>
              <a:buSzTx/>
              <a:buFontTx/>
              <a:buNone/>
              <a:defRPr sz="1400"/>
            </a:lvl2pPr>
            <a:lvl3pPr marL="0" indent="914400">
              <a:buClrTx/>
              <a:buSzTx/>
              <a:buFontTx/>
              <a:buNone/>
              <a:defRPr sz="1400"/>
            </a:lvl3pPr>
            <a:lvl4pPr marL="0" indent="1371600">
              <a:buClrTx/>
              <a:buSzTx/>
              <a:buFontTx/>
              <a:buNone/>
              <a:defRPr sz="1400"/>
            </a:lvl4pPr>
            <a:lvl5pPr marL="0" indent="1828800">
              <a:buClrTx/>
              <a:buSzTx/>
              <a:buFontTx/>
              <a:buNone/>
              <a:defRPr sz="1400"/>
            </a:lvl5pPr>
          </a:lstStyle>
          <a:p>
            <a:pPr lvl="0">
              <a:defRPr sz="1800" b="0"/>
            </a:pPr>
            <a:r>
              <a:rPr sz="1400" b="1"/>
              <a:t>Body Level One</a:t>
            </a:r>
          </a:p>
          <a:p>
            <a:pPr lvl="1">
              <a:defRPr sz="1800" b="0"/>
            </a:pPr>
            <a:r>
              <a:rPr sz="1400" b="1"/>
              <a:t>Body Level Two</a:t>
            </a:r>
          </a:p>
          <a:p>
            <a:pPr lvl="2">
              <a:defRPr sz="1800" b="0"/>
            </a:pPr>
            <a:r>
              <a:rPr sz="1400" b="1"/>
              <a:t>Body Level Three</a:t>
            </a:r>
          </a:p>
          <a:p>
            <a:pPr lvl="3">
              <a:defRPr sz="1800" b="0"/>
            </a:pPr>
            <a:r>
              <a:rPr sz="1400" b="1"/>
              <a:t>Body Level Four</a:t>
            </a:r>
          </a:p>
          <a:p>
            <a:pPr lvl="4">
              <a:defRPr sz="1800" b="0"/>
            </a:pPr>
            <a:r>
              <a:rPr sz="1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17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Shape 18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>
              <a:defRPr sz="4000" cap="all"/>
            </a:lvl1pPr>
          </a:lstStyle>
          <a:p>
            <a:pPr lvl="0">
              <a:defRPr sz="1800" b="0" cap="none"/>
            </a:pPr>
            <a:r>
              <a:rPr sz="4000" b="1" cap="all"/>
              <a:t>Title Text</a:t>
            </a:r>
          </a:p>
        </p:txBody>
      </p:sp>
      <p:sp>
        <p:nvSpPr>
          <p:cNvPr id="20" name="Shape 20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1pPr>
            <a:lvl2pPr marL="0" indent="45720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2pPr>
            <a:lvl3pPr marL="0" indent="91440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3pPr>
            <a:lvl4pPr marL="0" indent="137160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4pPr>
            <a:lvl5pPr marL="0" indent="182880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/>
            </a:pPr>
            <a:r>
              <a:rPr sz="2000"/>
              <a:t>Body Level One</a:t>
            </a:r>
          </a:p>
          <a:p>
            <a:pPr lvl="1">
              <a:defRPr sz="1800"/>
            </a:pPr>
            <a:r>
              <a:rPr sz="2000"/>
              <a:t>Body Level Two</a:t>
            </a:r>
          </a:p>
          <a:p>
            <a:pPr lvl="2">
              <a:defRPr sz="1800"/>
            </a:pPr>
            <a:r>
              <a:rPr sz="2000"/>
              <a:t>Body Level Three</a:t>
            </a:r>
          </a:p>
          <a:p>
            <a:pPr lvl="3">
              <a:defRPr sz="1800"/>
            </a:pPr>
            <a:r>
              <a:rPr sz="2000"/>
              <a:t>Body Level Four</a:t>
            </a:r>
          </a:p>
          <a:p>
            <a:pPr lvl="4">
              <a:defRPr sz="1800"/>
            </a:pPr>
            <a:r>
              <a:rPr sz="20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190" name="Shape 190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191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192" name="Shape 192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193" name="Shape 193"/>
          <p:cNvSpPr>
            <a:spLocks noGrp="1"/>
          </p:cNvSpPr>
          <p:nvPr>
            <p:ph type="title"/>
          </p:nvPr>
        </p:nvSpPr>
        <p:spPr>
          <a:xfrm>
            <a:off x="381000" y="50800"/>
            <a:ext cx="8382000" cy="1549400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194" name="Shape 19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</p:spPr>
        <p:txBody>
          <a:bodyPr lIns="45719" tIns="45719" rIns="45719" bIns="45719"/>
          <a:lstStyle>
            <a:lvl1pPr marL="342900" indent="-342900"/>
            <a:lvl2pPr marL="800100" indent="-342900"/>
            <a:lvl3pPr marL="1188719" indent="-274319"/>
            <a:lvl4pPr marL="1645920" indent="-274320"/>
            <a:lvl5pPr marL="2103120" indent="-274320"/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197" name="Shape 197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198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199" name="Shape 199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200" name="Shape 200"/>
          <p:cNvSpPr>
            <a:spLocks noGrp="1"/>
          </p:cNvSpPr>
          <p:nvPr>
            <p:ph type="title"/>
          </p:nvPr>
        </p:nvSpPr>
        <p:spPr>
          <a:xfrm>
            <a:off x="6667500" y="0"/>
            <a:ext cx="2095500" cy="6380163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201" name="Shape 201"/>
          <p:cNvSpPr>
            <a:spLocks noGrp="1"/>
          </p:cNvSpPr>
          <p:nvPr>
            <p:ph type="body" idx="1"/>
          </p:nvPr>
        </p:nvSpPr>
        <p:spPr>
          <a:xfrm>
            <a:off x="381000" y="254000"/>
            <a:ext cx="6134100" cy="6604000"/>
          </a:xfrm>
          <a:prstGeom prst="rect">
            <a:avLst/>
          </a:prstGeom>
        </p:spPr>
        <p:txBody>
          <a:bodyPr lIns="45719" tIns="45719" rIns="45719" bIns="45719"/>
          <a:lstStyle>
            <a:lvl1pPr marL="342900" indent="-342900"/>
            <a:lvl2pPr marL="800100" indent="-342900"/>
            <a:lvl3pPr marL="1188719" indent="-274319"/>
            <a:lvl4pPr marL="1645920" indent="-274320"/>
            <a:lvl5pPr marL="2103120" indent="-274320"/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204" name="Shape 204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205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206" name="Shape 206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207" name="Shape 207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208" name="Shape 208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</a:lvl1pPr>
            <a:lvl2pPr marL="0" indent="457200" algn="ctr">
              <a:buClrTx/>
              <a:buSzTx/>
              <a:buFontTx/>
              <a:buNone/>
            </a:lvl2pPr>
            <a:lvl3pPr marL="0" indent="914400" algn="ctr">
              <a:buClrTx/>
              <a:buSzTx/>
              <a:buFontTx/>
              <a:buNone/>
            </a:lvl3pPr>
            <a:lvl4pPr marL="0" indent="1371600" algn="ctr">
              <a:buClrTx/>
              <a:buSzTx/>
              <a:buFontTx/>
              <a:buNone/>
            </a:lvl4pPr>
            <a:lvl5pPr marL="0" indent="1828800" algn="ctr">
              <a:buClrTx/>
              <a:buSzTx/>
              <a:buFontTx/>
              <a:buNone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214" name="Shape 214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215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216" name="Shape 216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217" name="Shape 217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>
              <a:defRPr sz="4000" cap="all"/>
            </a:lvl1pPr>
          </a:lstStyle>
          <a:p>
            <a:pPr lvl="0">
              <a:defRPr sz="1800" b="0" cap="none"/>
            </a:pPr>
            <a:r>
              <a:rPr sz="4000" b="1" cap="all"/>
              <a:t>Title Text</a:t>
            </a:r>
          </a:p>
        </p:txBody>
      </p:sp>
      <p:sp>
        <p:nvSpPr>
          <p:cNvPr id="218" name="Shape 218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 lvl="0">
              <a:defRPr sz="1800" b="0"/>
            </a:pPr>
            <a:r>
              <a:rPr sz="2000" b="1"/>
              <a:t>Body Level One</a:t>
            </a:r>
          </a:p>
          <a:p>
            <a:pPr lvl="1">
              <a:defRPr sz="1800" b="0"/>
            </a:pPr>
            <a:r>
              <a:rPr sz="2000" b="1"/>
              <a:t>Body Level Two</a:t>
            </a:r>
          </a:p>
          <a:p>
            <a:pPr lvl="2">
              <a:defRPr sz="1800" b="0"/>
            </a:pPr>
            <a:r>
              <a:rPr sz="2000" b="1"/>
              <a:t>Body Level Three</a:t>
            </a:r>
          </a:p>
          <a:p>
            <a:pPr lvl="3">
              <a:defRPr sz="1800" b="0"/>
            </a:pPr>
            <a:r>
              <a:rPr sz="2000" b="1"/>
              <a:t>Body Level Four</a:t>
            </a:r>
          </a:p>
          <a:p>
            <a:pPr lvl="4">
              <a:defRPr sz="1800" b="0"/>
            </a:pPr>
            <a:r>
              <a:rPr sz="20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221" name="Shape 221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222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223" name="Shape 223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224" name="Shape 22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225" name="Shape 225"/>
          <p:cNvSpPr>
            <a:spLocks noGrp="1"/>
          </p:cNvSpPr>
          <p:nvPr>
            <p:ph type="body" idx="1"/>
          </p:nvPr>
        </p:nvSpPr>
        <p:spPr>
          <a:xfrm>
            <a:off x="381000" y="1397000"/>
            <a:ext cx="4114800" cy="5461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 marL="546100" indent="-266700">
              <a:defRPr sz="2800"/>
            </a:lvl2pPr>
            <a:lvl3pPr marL="845819" indent="-248919">
              <a:defRPr sz="2800"/>
            </a:lvl3pPr>
            <a:lvl4pPr marL="1270000" indent="-355600">
              <a:defRPr sz="2800"/>
            </a:lvl4pPr>
            <a:lvl5pPr marL="1587500" indent="-355600">
              <a:defRPr sz="2800"/>
            </a:lvl5pPr>
          </a:lstStyle>
          <a:p>
            <a:pPr lvl="0">
              <a:defRPr sz="1800" b="0"/>
            </a:pPr>
            <a:r>
              <a:rPr sz="2800" b="1"/>
              <a:t>Body Level One</a:t>
            </a:r>
          </a:p>
          <a:p>
            <a:pPr lvl="1">
              <a:defRPr sz="1800" b="0"/>
            </a:pPr>
            <a:r>
              <a:rPr sz="2800" b="1"/>
              <a:t>Body Level Two</a:t>
            </a:r>
          </a:p>
          <a:p>
            <a:pPr lvl="2">
              <a:defRPr sz="1800" b="0"/>
            </a:pPr>
            <a:r>
              <a:rPr sz="2800" b="1"/>
              <a:t>Body Level Three</a:t>
            </a:r>
          </a:p>
          <a:p>
            <a:pPr lvl="3">
              <a:defRPr sz="1800" b="0"/>
            </a:pPr>
            <a:r>
              <a:rPr sz="2800" b="1"/>
              <a:t>Body Level Four</a:t>
            </a:r>
          </a:p>
          <a:p>
            <a:pPr lvl="4">
              <a:defRPr sz="1800" b="0"/>
            </a:pPr>
            <a:r>
              <a:rPr sz="28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228" name="Shape 228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229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230" name="Shape 230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231" name="Shape 231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232" name="Shape 232"/>
          <p:cNvSpPr>
            <a:spLocks noGrp="1"/>
          </p:cNvSpPr>
          <p:nvPr>
            <p:ph type="body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235" name="Shape 235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236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237" name="Shape 237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238" name="Shape 238"/>
          <p:cNvSpPr>
            <a:spLocks noGrp="1"/>
          </p:cNvSpPr>
          <p:nvPr>
            <p:ph type="title"/>
          </p:nvPr>
        </p:nvSpPr>
        <p:spPr>
          <a:xfrm>
            <a:off x="381000" y="50800"/>
            <a:ext cx="8382000" cy="1549400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241" name="Shape 241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242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243" name="Shape 243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</p:spTree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246" name="Shape 246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247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248" name="Shape 248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249" name="Shape 249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250" name="Shape 250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540657" indent="-261257">
              <a:defRPr sz="3200"/>
            </a:lvl2pPr>
            <a:lvl3pPr marL="833966" indent="-237066">
              <a:defRPr sz="3200"/>
            </a:lvl3pPr>
            <a:lvl4pPr marL="1280160" indent="-365760">
              <a:defRPr sz="3200"/>
            </a:lvl4pPr>
            <a:lvl5pPr marL="1597660" indent="-365760">
              <a:defRPr sz="3200"/>
            </a:lvl5pPr>
          </a:lstStyle>
          <a:p>
            <a:pPr lvl="0">
              <a:defRPr sz="1800" b="0"/>
            </a:pPr>
            <a:r>
              <a:rPr sz="3200" b="1"/>
              <a:t>Body Level One</a:t>
            </a:r>
          </a:p>
          <a:p>
            <a:pPr lvl="1">
              <a:defRPr sz="1800" b="0"/>
            </a:pPr>
            <a:r>
              <a:rPr sz="3200" b="1"/>
              <a:t>Body Level Two</a:t>
            </a:r>
          </a:p>
          <a:p>
            <a:pPr lvl="2">
              <a:defRPr sz="1800" b="0"/>
            </a:pPr>
            <a:r>
              <a:rPr sz="3200" b="1"/>
              <a:t>Body Level Three</a:t>
            </a:r>
          </a:p>
          <a:p>
            <a:pPr lvl="3">
              <a:defRPr sz="1800" b="0"/>
            </a:pPr>
            <a:r>
              <a:rPr sz="3200" b="1"/>
              <a:t>Body Level Four</a:t>
            </a:r>
          </a:p>
          <a:p>
            <a:pPr lvl="4">
              <a:defRPr sz="1800" b="0"/>
            </a:pPr>
            <a:r>
              <a:rPr sz="32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253" name="Shape 253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254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255" name="Shape 255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256" name="Shape 256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257" name="Shape 257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1400"/>
            </a:lvl1pPr>
            <a:lvl2pPr marL="0" indent="457200">
              <a:buClrTx/>
              <a:buSzTx/>
              <a:buFontTx/>
              <a:buNone/>
              <a:defRPr sz="1400"/>
            </a:lvl2pPr>
            <a:lvl3pPr marL="0" indent="914400">
              <a:buClrTx/>
              <a:buSzTx/>
              <a:buFontTx/>
              <a:buNone/>
              <a:defRPr sz="1400"/>
            </a:lvl3pPr>
            <a:lvl4pPr marL="0" indent="1371600">
              <a:buClrTx/>
              <a:buSzTx/>
              <a:buFontTx/>
              <a:buNone/>
              <a:defRPr sz="1400"/>
            </a:lvl4pPr>
            <a:lvl5pPr marL="0" indent="1828800">
              <a:buClrTx/>
              <a:buSzTx/>
              <a:buFontTx/>
              <a:buNone/>
              <a:defRPr sz="1400"/>
            </a:lvl5pPr>
          </a:lstStyle>
          <a:p>
            <a:pPr lvl="0">
              <a:defRPr sz="1800" b="0"/>
            </a:pPr>
            <a:r>
              <a:rPr sz="1400" b="1"/>
              <a:t>Body Level One</a:t>
            </a:r>
          </a:p>
          <a:p>
            <a:pPr lvl="1">
              <a:defRPr sz="1800" b="0"/>
            </a:pPr>
            <a:r>
              <a:rPr sz="1400" b="1"/>
              <a:t>Body Level Two</a:t>
            </a:r>
          </a:p>
          <a:p>
            <a:pPr lvl="2">
              <a:defRPr sz="1800" b="0"/>
            </a:pPr>
            <a:r>
              <a:rPr sz="1400" b="1"/>
              <a:t>Body Level Three</a:t>
            </a:r>
          </a:p>
          <a:p>
            <a:pPr lvl="3">
              <a:defRPr sz="1800" b="0"/>
            </a:pPr>
            <a:r>
              <a:rPr sz="1400" b="1"/>
              <a:t>Body Level Four</a:t>
            </a:r>
          </a:p>
          <a:p>
            <a:pPr lvl="4">
              <a:defRPr sz="1800" b="0"/>
            </a:pPr>
            <a:r>
              <a:rPr sz="1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23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Shape 24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25" name="Shape 25"/>
          <p:cNvSpPr>
            <a:spLocks noGrp="1"/>
          </p:cNvSpPr>
          <p:nvPr>
            <p:ph type="title"/>
          </p:nvPr>
        </p:nvSpPr>
        <p:spPr>
          <a:xfrm>
            <a:off x="635000" y="2032000"/>
            <a:ext cx="7772400" cy="749300"/>
          </a:xfrm>
          <a:prstGeom prst="rect">
            <a:avLst/>
          </a:prstGeom>
        </p:spPr>
        <p:txBody>
          <a:bodyPr anchor="t"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sz="2800" b="0">
                <a:latin typeface="Calibri"/>
                <a:ea typeface="Calibri"/>
                <a:cs typeface="Calibri"/>
                <a:sym typeface="Calibri"/>
              </a:defRPr>
            </a:lvl1pPr>
            <a:lvl2pPr marL="0" indent="457200">
              <a:spcBef>
                <a:spcPts val="500"/>
              </a:spcBef>
              <a:buClrTx/>
              <a:buSzTx/>
              <a:buFontTx/>
              <a:buNone/>
              <a:defRPr sz="2800" b="0">
                <a:latin typeface="Calibri"/>
                <a:ea typeface="Calibri"/>
                <a:cs typeface="Calibri"/>
                <a:sym typeface="Calibri"/>
              </a:defRPr>
            </a:lvl2pPr>
            <a:lvl3pPr marL="0" indent="914400">
              <a:spcBef>
                <a:spcPts val="500"/>
              </a:spcBef>
              <a:buClrTx/>
              <a:buSzTx/>
              <a:buFontTx/>
              <a:buNone/>
              <a:defRPr sz="2800" b="0">
                <a:latin typeface="Calibri"/>
                <a:ea typeface="Calibri"/>
                <a:cs typeface="Calibri"/>
                <a:sym typeface="Calibri"/>
              </a:defRPr>
            </a:lvl3pPr>
            <a:lvl4pPr marL="0" indent="1371600">
              <a:spcBef>
                <a:spcPts val="500"/>
              </a:spcBef>
              <a:buClrTx/>
              <a:buSzTx/>
              <a:buFontTx/>
              <a:buNone/>
              <a:defRPr sz="2800" b="0">
                <a:latin typeface="Calibri"/>
                <a:ea typeface="Calibri"/>
                <a:cs typeface="Calibri"/>
                <a:sym typeface="Calibri"/>
              </a:defRPr>
            </a:lvl4pPr>
            <a:lvl5pPr marL="0" indent="1828800">
              <a:spcBef>
                <a:spcPts val="500"/>
              </a:spcBef>
              <a:buClrTx/>
              <a:buSzTx/>
              <a:buFontTx/>
              <a:buNone/>
              <a:defRPr sz="2800" b="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260" name="Shape 260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261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262" name="Shape 262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263" name="Shape 26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264" name="Shape 26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553719" indent="-274319"/>
            <a:lvl3pPr marL="810259" indent="-213359"/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267" name="Shape 267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268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269" name="Shape 269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270" name="Shape 270"/>
          <p:cNvSpPr>
            <a:spLocks noGrp="1"/>
          </p:cNvSpPr>
          <p:nvPr>
            <p:ph type="title"/>
          </p:nvPr>
        </p:nvSpPr>
        <p:spPr>
          <a:xfrm>
            <a:off x="6667500" y="228600"/>
            <a:ext cx="2095500" cy="6629400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271" name="Shape 271"/>
          <p:cNvSpPr>
            <a:spLocks noGrp="1"/>
          </p:cNvSpPr>
          <p:nvPr>
            <p:ph type="body" idx="1"/>
          </p:nvPr>
        </p:nvSpPr>
        <p:spPr>
          <a:xfrm>
            <a:off x="381000" y="254000"/>
            <a:ext cx="6134100" cy="6604000"/>
          </a:xfrm>
          <a:prstGeom prst="rect">
            <a:avLst/>
          </a:prstGeom>
        </p:spPr>
        <p:txBody>
          <a:bodyPr/>
          <a:lstStyle>
            <a:lvl2pPr marL="553719" indent="-274319"/>
            <a:lvl3pPr marL="810259" indent="-213359"/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274" name="Shape 274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275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276" name="Shape 276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277" name="Shape 277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278" name="Shape 278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</a:lvl1pPr>
            <a:lvl2pPr marL="0" indent="457200" algn="ctr">
              <a:buClrTx/>
              <a:buSzTx/>
              <a:buFontTx/>
              <a:buNone/>
            </a:lvl2pPr>
            <a:lvl3pPr marL="0" indent="914400" algn="ctr">
              <a:buClrTx/>
              <a:buSzTx/>
              <a:buFontTx/>
              <a:buNone/>
            </a:lvl3pPr>
            <a:lvl4pPr marL="0" indent="1371600" algn="ctr">
              <a:buClrTx/>
              <a:buSzTx/>
              <a:buFontTx/>
              <a:buNone/>
            </a:lvl4pPr>
            <a:lvl5pPr marL="0" indent="1828800" algn="ctr">
              <a:buClrTx/>
              <a:buSzTx/>
              <a:buFontTx/>
              <a:buNone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284" name="Shape 284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285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286" name="Shape 286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287" name="Shape 287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>
              <a:defRPr sz="4000" cap="all"/>
            </a:lvl1pPr>
          </a:lstStyle>
          <a:p>
            <a:pPr lvl="0">
              <a:defRPr sz="1800" b="0" cap="none"/>
            </a:pPr>
            <a:r>
              <a:rPr sz="4000" b="1" cap="all"/>
              <a:t>Title Text</a:t>
            </a:r>
          </a:p>
        </p:txBody>
      </p:sp>
      <p:sp>
        <p:nvSpPr>
          <p:cNvPr id="288" name="Shape 288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 lvl="0">
              <a:defRPr sz="1800" b="0"/>
            </a:pPr>
            <a:r>
              <a:rPr sz="2000" b="1"/>
              <a:t>Body Level One</a:t>
            </a:r>
          </a:p>
          <a:p>
            <a:pPr lvl="1">
              <a:defRPr sz="1800" b="0"/>
            </a:pPr>
            <a:r>
              <a:rPr sz="2000" b="1"/>
              <a:t>Body Level Two</a:t>
            </a:r>
          </a:p>
          <a:p>
            <a:pPr lvl="2">
              <a:defRPr sz="1800" b="0"/>
            </a:pPr>
            <a:r>
              <a:rPr sz="2000" b="1"/>
              <a:t>Body Level Three</a:t>
            </a:r>
          </a:p>
          <a:p>
            <a:pPr lvl="3">
              <a:defRPr sz="1800" b="0"/>
            </a:pPr>
            <a:r>
              <a:rPr sz="2000" b="1"/>
              <a:t>Body Level Four</a:t>
            </a:r>
          </a:p>
          <a:p>
            <a:pPr lvl="4">
              <a:defRPr sz="1800" b="0"/>
            </a:pPr>
            <a:r>
              <a:rPr sz="20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291" name="Shape 291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292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293" name="Shape 293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294" name="Shape 29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295" name="Shape 295"/>
          <p:cNvSpPr>
            <a:spLocks noGrp="1"/>
          </p:cNvSpPr>
          <p:nvPr>
            <p:ph type="body" idx="1"/>
          </p:nvPr>
        </p:nvSpPr>
        <p:spPr>
          <a:xfrm>
            <a:off x="381000" y="1397000"/>
            <a:ext cx="4114800" cy="5461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 marL="553508" indent="-274108">
              <a:defRPr sz="2800"/>
            </a:lvl2pPr>
            <a:lvl3pPr marL="881380" indent="-284480">
              <a:defRPr sz="2800"/>
            </a:lvl3pPr>
            <a:lvl4pPr marL="1270000" indent="-355600">
              <a:defRPr sz="2800"/>
            </a:lvl4pPr>
            <a:lvl5pPr marL="1587500" indent="-355600">
              <a:defRPr sz="2800"/>
            </a:lvl5pPr>
          </a:lstStyle>
          <a:p>
            <a:pPr lvl="0">
              <a:defRPr sz="1800" b="0"/>
            </a:pPr>
            <a:r>
              <a:rPr sz="2800" b="1"/>
              <a:t>Body Level One</a:t>
            </a:r>
          </a:p>
          <a:p>
            <a:pPr lvl="1">
              <a:defRPr sz="1800" b="0"/>
            </a:pPr>
            <a:r>
              <a:rPr sz="2800" b="1"/>
              <a:t>Body Level Two</a:t>
            </a:r>
          </a:p>
          <a:p>
            <a:pPr lvl="2">
              <a:defRPr sz="1800" b="0"/>
            </a:pPr>
            <a:r>
              <a:rPr sz="2800" b="1"/>
              <a:t>Body Level Three</a:t>
            </a:r>
          </a:p>
          <a:p>
            <a:pPr lvl="3">
              <a:defRPr sz="1800" b="0"/>
            </a:pPr>
            <a:r>
              <a:rPr sz="2800" b="1"/>
              <a:t>Body Level Four</a:t>
            </a:r>
          </a:p>
          <a:p>
            <a:pPr lvl="4">
              <a:defRPr sz="1800" b="0"/>
            </a:pPr>
            <a:r>
              <a:rPr sz="28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298" name="Shape 298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299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300" name="Shape 300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301" name="Shape 301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302" name="Shape 302"/>
          <p:cNvSpPr>
            <a:spLocks noGrp="1"/>
          </p:cNvSpPr>
          <p:nvPr>
            <p:ph type="body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305" name="Shape 305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306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307" name="Shape 307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308" name="Shape 308"/>
          <p:cNvSpPr>
            <a:spLocks noGrp="1"/>
          </p:cNvSpPr>
          <p:nvPr>
            <p:ph type="title"/>
          </p:nvPr>
        </p:nvSpPr>
        <p:spPr>
          <a:xfrm>
            <a:off x="381000" y="50800"/>
            <a:ext cx="8382000" cy="1549400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311" name="Shape 311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312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313" name="Shape 313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</p:spTree>
  </p:cSld>
  <p:clrMapOvr>
    <a:masterClrMapping/>
  </p:clrMapOvr>
  <p:transition spd="med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316" name="Shape 316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317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318" name="Shape 318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319" name="Shape 319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320" name="Shape 320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547914" indent="-268514">
              <a:defRPr sz="3200"/>
            </a:lvl2pPr>
            <a:lvl3pPr marL="867833" indent="-270933">
              <a:defRPr sz="3200"/>
            </a:lvl3pPr>
            <a:lvl4pPr marL="1280160" indent="-365760">
              <a:defRPr sz="3200"/>
            </a:lvl4pPr>
            <a:lvl5pPr marL="1597660" indent="-365760">
              <a:defRPr sz="3200"/>
            </a:lvl5pPr>
          </a:lstStyle>
          <a:p>
            <a:pPr lvl="0">
              <a:defRPr sz="1800" b="0"/>
            </a:pPr>
            <a:r>
              <a:rPr sz="3200" b="1"/>
              <a:t>Body Level One</a:t>
            </a:r>
          </a:p>
          <a:p>
            <a:pPr lvl="1">
              <a:defRPr sz="1800" b="0"/>
            </a:pPr>
            <a:r>
              <a:rPr sz="3200" b="1"/>
              <a:t>Body Level Two</a:t>
            </a:r>
          </a:p>
          <a:p>
            <a:pPr lvl="2">
              <a:defRPr sz="1800" b="0"/>
            </a:pPr>
            <a:r>
              <a:rPr sz="3200" b="1"/>
              <a:t>Body Level Three</a:t>
            </a:r>
          </a:p>
          <a:p>
            <a:pPr lvl="3">
              <a:defRPr sz="1800" b="0"/>
            </a:pPr>
            <a:r>
              <a:rPr sz="3200" b="1"/>
              <a:t>Body Level Four</a:t>
            </a:r>
          </a:p>
          <a:p>
            <a:pPr lvl="4">
              <a:defRPr sz="1800" b="0"/>
            </a:pPr>
            <a:r>
              <a:rPr sz="32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323" name="Shape 323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324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325" name="Shape 325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326" name="Shape 326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327" name="Shape 327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1400"/>
            </a:lvl1pPr>
            <a:lvl2pPr marL="0" indent="457200">
              <a:buClrTx/>
              <a:buSzTx/>
              <a:buFontTx/>
              <a:buNone/>
              <a:defRPr sz="1400"/>
            </a:lvl2pPr>
            <a:lvl3pPr marL="0" indent="914400">
              <a:buClrTx/>
              <a:buSzTx/>
              <a:buFontTx/>
              <a:buNone/>
              <a:defRPr sz="1400"/>
            </a:lvl3pPr>
            <a:lvl4pPr marL="0" indent="1371600">
              <a:buClrTx/>
              <a:buSzTx/>
              <a:buFontTx/>
              <a:buNone/>
              <a:defRPr sz="1400"/>
            </a:lvl4pPr>
            <a:lvl5pPr marL="0" indent="1828800">
              <a:buClrTx/>
              <a:buSzTx/>
              <a:buFontTx/>
              <a:buNone/>
              <a:defRPr sz="1400"/>
            </a:lvl5pPr>
          </a:lstStyle>
          <a:p>
            <a:pPr lvl="0">
              <a:defRPr sz="1800" b="0"/>
            </a:pPr>
            <a:r>
              <a:rPr sz="1400" b="1"/>
              <a:t>Body Level One</a:t>
            </a:r>
          </a:p>
          <a:p>
            <a:pPr lvl="1">
              <a:defRPr sz="1800" b="0"/>
            </a:pPr>
            <a:r>
              <a:rPr sz="1400" b="1"/>
              <a:t>Body Level Two</a:t>
            </a:r>
          </a:p>
          <a:p>
            <a:pPr lvl="2">
              <a:defRPr sz="1800" b="0"/>
            </a:pPr>
            <a:r>
              <a:rPr sz="1400" b="1"/>
              <a:t>Body Level Three</a:t>
            </a:r>
          </a:p>
          <a:p>
            <a:pPr lvl="3">
              <a:defRPr sz="1800" b="0"/>
            </a:pPr>
            <a:r>
              <a:rPr sz="1400" b="1"/>
              <a:t>Body Level Four</a:t>
            </a:r>
          </a:p>
          <a:p>
            <a:pPr lvl="4">
              <a:defRPr sz="1800" b="0"/>
            </a:pPr>
            <a:r>
              <a:rPr sz="1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29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30" name="Shape 30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04980"/>
          </a:xfrm>
          <a:prstGeom prst="rect">
            <a:avLst/>
          </a:prstGeom>
        </p:spPr>
        <p:txBody>
          <a:bodyPr anchor="t"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457200" y="1479617"/>
            <a:ext cx="4040188" cy="695258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marL="0" indent="457200">
              <a:spcBef>
                <a:spcPts val="500"/>
              </a:spcBef>
              <a:buClrTx/>
              <a:buSzTx/>
              <a:buFontTx/>
              <a:buNone/>
              <a:defRPr>
                <a:latin typeface="Calibri"/>
                <a:ea typeface="Calibri"/>
                <a:cs typeface="Calibri"/>
                <a:sym typeface="Calibri"/>
              </a:defRPr>
            </a:lvl2pPr>
            <a:lvl3pPr marL="0" indent="914400">
              <a:spcBef>
                <a:spcPts val="500"/>
              </a:spcBef>
              <a:buClrTx/>
              <a:buSzTx/>
              <a:buFontTx/>
              <a:buNone/>
              <a:defRPr>
                <a:latin typeface="Calibri"/>
                <a:ea typeface="Calibri"/>
                <a:cs typeface="Calibri"/>
                <a:sym typeface="Calibri"/>
              </a:defRPr>
            </a:lvl3pPr>
            <a:lvl4pPr marL="0" indent="1371600">
              <a:spcBef>
                <a:spcPts val="500"/>
              </a:spcBef>
              <a:buClrTx/>
              <a:buSzTx/>
              <a:buFontTx/>
              <a:buNone/>
              <a:defRPr>
                <a:latin typeface="Calibri"/>
                <a:ea typeface="Calibri"/>
                <a:cs typeface="Calibri"/>
                <a:sym typeface="Calibri"/>
              </a:defRPr>
            </a:lvl4pPr>
            <a:lvl5pPr marL="0" indent="1828800">
              <a:spcBef>
                <a:spcPts val="500"/>
              </a:spcBef>
              <a:buClrTx/>
              <a:buSzTx/>
              <a:buFontTx/>
              <a:buNone/>
              <a:defRPr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330" name="Shape 330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331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332" name="Shape 332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333" name="Shape 3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334" name="Shape 33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337" name="Shape 337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338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339" name="Shape 339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340" name="Shape 340"/>
          <p:cNvSpPr>
            <a:spLocks noGrp="1"/>
          </p:cNvSpPr>
          <p:nvPr>
            <p:ph type="title"/>
          </p:nvPr>
        </p:nvSpPr>
        <p:spPr>
          <a:xfrm>
            <a:off x="6667500" y="228600"/>
            <a:ext cx="2095500" cy="6629400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341" name="Shape 341"/>
          <p:cNvSpPr>
            <a:spLocks noGrp="1"/>
          </p:cNvSpPr>
          <p:nvPr>
            <p:ph type="body" idx="1"/>
          </p:nvPr>
        </p:nvSpPr>
        <p:spPr>
          <a:xfrm>
            <a:off x="381000" y="254000"/>
            <a:ext cx="6134100" cy="6604000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‹#›</a:t>
            </a:r>
          </a:p>
        </p:txBody>
      </p:sp>
      <p:pic>
        <p:nvPicPr>
          <p:cNvPr id="8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9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cs154</a:t>
            </a:r>
          </a:p>
        </p:txBody>
      </p:sp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755775"/>
          </a:xfrm>
          <a:prstGeom prst="rect">
            <a:avLst/>
          </a:prstGeom>
        </p:spPr>
        <p:txBody>
          <a:bodyPr anchor="t"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1pPr>
            <a:lvl2pPr marL="0" indent="457200" algn="ctr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2pPr>
            <a:lvl3pPr marL="0" indent="914400" algn="ctr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3pPr>
            <a:lvl4pPr marL="0" indent="1371600" algn="ctr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4pPr>
            <a:lvl5pPr marL="0" indent="1828800" algn="ctr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/>
            </a:pPr>
            <a:r>
              <a:rPr sz="2000"/>
              <a:t>Body Level One</a:t>
            </a:r>
          </a:p>
          <a:p>
            <a:pPr lvl="1">
              <a:defRPr sz="1800"/>
            </a:pPr>
            <a:r>
              <a:rPr sz="2000"/>
              <a:t>Body Level Two</a:t>
            </a:r>
          </a:p>
          <a:p>
            <a:pPr lvl="2">
              <a:defRPr sz="1800"/>
            </a:pPr>
            <a:r>
              <a:rPr sz="2000"/>
              <a:t>Body Level Three</a:t>
            </a:r>
          </a:p>
          <a:p>
            <a:pPr lvl="3">
              <a:defRPr sz="1800"/>
            </a:pPr>
            <a:r>
              <a:rPr sz="2000"/>
              <a:t>Body Level Four</a:t>
            </a:r>
          </a:p>
          <a:p>
            <a:pPr lvl="4">
              <a:defRPr sz="1800"/>
            </a:pPr>
            <a:r>
              <a:rPr sz="20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635000" y="2032000"/>
            <a:ext cx="7772400" cy="749300"/>
          </a:xfrm>
          <a:prstGeom prst="rect">
            <a:avLst/>
          </a:prstGeom>
        </p:spPr>
        <p:txBody>
          <a:bodyPr anchor="t"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1pPr>
            <a:lvl2pPr marL="0" indent="45720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2pPr>
            <a:lvl3pPr marL="0" indent="91440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3pPr>
            <a:lvl4pPr marL="0" indent="137160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4pPr>
            <a:lvl5pPr marL="0" indent="182880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/>
            </a:pPr>
            <a:r>
              <a:rPr sz="2000"/>
              <a:t>Body Level One</a:t>
            </a:r>
          </a:p>
          <a:p>
            <a:pPr lvl="1">
              <a:defRPr sz="1800"/>
            </a:pPr>
            <a:r>
              <a:rPr sz="2000"/>
              <a:t>Body Level Two</a:t>
            </a:r>
          </a:p>
          <a:p>
            <a:pPr lvl="2">
              <a:defRPr sz="1800"/>
            </a:pPr>
            <a:r>
              <a:rPr sz="2000"/>
              <a:t>Body Level Three</a:t>
            </a:r>
          </a:p>
          <a:p>
            <a:pPr lvl="3">
              <a:defRPr sz="1800"/>
            </a:pPr>
            <a:r>
              <a:rPr sz="2000"/>
              <a:t>Body Level Four</a:t>
            </a:r>
          </a:p>
          <a:p>
            <a:pPr lvl="4">
              <a:defRPr sz="1800"/>
            </a:pPr>
            <a:r>
              <a:rPr sz="20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‹#›</a:t>
            </a:r>
          </a:p>
        </p:txBody>
      </p:sp>
      <p:pic>
        <p:nvPicPr>
          <p:cNvPr id="17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Shape 18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cs154</a:t>
            </a:r>
          </a:p>
        </p:txBody>
      </p:sp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>
              <a:defRPr sz="4000" cap="all"/>
            </a:lvl1pPr>
          </a:lstStyle>
          <a:p>
            <a:pPr lvl="0">
              <a:defRPr sz="1800" b="0" cap="none"/>
            </a:pPr>
            <a:r>
              <a:rPr sz="4000" b="1" cap="all"/>
              <a:t>Title Text</a:t>
            </a:r>
          </a:p>
        </p:txBody>
      </p:sp>
      <p:sp>
        <p:nvSpPr>
          <p:cNvPr id="20" name="Shape 20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1pPr>
            <a:lvl2pPr marL="0" indent="45720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2pPr>
            <a:lvl3pPr marL="0" indent="91440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3pPr>
            <a:lvl4pPr marL="0" indent="137160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4pPr>
            <a:lvl5pPr marL="0" indent="182880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/>
            </a:pPr>
            <a:r>
              <a:rPr sz="2000"/>
              <a:t>Body Level One</a:t>
            </a:r>
          </a:p>
          <a:p>
            <a:pPr lvl="1">
              <a:defRPr sz="1800"/>
            </a:pPr>
            <a:r>
              <a:rPr sz="2000"/>
              <a:t>Body Level Two</a:t>
            </a:r>
          </a:p>
          <a:p>
            <a:pPr lvl="2">
              <a:defRPr sz="1800"/>
            </a:pPr>
            <a:r>
              <a:rPr sz="2000"/>
              <a:t>Body Level Three</a:t>
            </a:r>
          </a:p>
          <a:p>
            <a:pPr lvl="3">
              <a:defRPr sz="1800"/>
            </a:pPr>
            <a:r>
              <a:rPr sz="2000"/>
              <a:t>Body Level Four</a:t>
            </a:r>
          </a:p>
          <a:p>
            <a:pPr lvl="4">
              <a:defRPr sz="1800"/>
            </a:pPr>
            <a:r>
              <a:rPr sz="20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‹#›</a:t>
            </a:r>
          </a:p>
        </p:txBody>
      </p:sp>
      <p:pic>
        <p:nvPicPr>
          <p:cNvPr id="23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Shape 24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cs154</a:t>
            </a:r>
          </a:p>
        </p:txBody>
      </p:sp>
      <p:sp>
        <p:nvSpPr>
          <p:cNvPr id="25" name="Shape 25"/>
          <p:cNvSpPr>
            <a:spLocks noGrp="1"/>
          </p:cNvSpPr>
          <p:nvPr>
            <p:ph type="title"/>
          </p:nvPr>
        </p:nvSpPr>
        <p:spPr>
          <a:xfrm>
            <a:off x="635000" y="2032000"/>
            <a:ext cx="7772400" cy="749300"/>
          </a:xfrm>
          <a:prstGeom prst="rect">
            <a:avLst/>
          </a:prstGeom>
        </p:spPr>
        <p:txBody>
          <a:bodyPr anchor="t"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sz="2800" b="0">
                <a:latin typeface="Calibri"/>
                <a:ea typeface="Calibri"/>
                <a:cs typeface="Calibri"/>
                <a:sym typeface="Calibri"/>
              </a:defRPr>
            </a:lvl1pPr>
            <a:lvl2pPr marL="0" indent="457200">
              <a:spcBef>
                <a:spcPts val="500"/>
              </a:spcBef>
              <a:buClrTx/>
              <a:buSzTx/>
              <a:buFontTx/>
              <a:buNone/>
              <a:defRPr sz="2800" b="0">
                <a:latin typeface="Calibri"/>
                <a:ea typeface="Calibri"/>
                <a:cs typeface="Calibri"/>
                <a:sym typeface="Calibri"/>
              </a:defRPr>
            </a:lvl2pPr>
            <a:lvl3pPr marL="0" indent="914400">
              <a:spcBef>
                <a:spcPts val="500"/>
              </a:spcBef>
              <a:buClrTx/>
              <a:buSzTx/>
              <a:buFontTx/>
              <a:buNone/>
              <a:defRPr sz="2800" b="0">
                <a:latin typeface="Calibri"/>
                <a:ea typeface="Calibri"/>
                <a:cs typeface="Calibri"/>
                <a:sym typeface="Calibri"/>
              </a:defRPr>
            </a:lvl3pPr>
            <a:lvl4pPr marL="0" indent="1371600">
              <a:spcBef>
                <a:spcPts val="500"/>
              </a:spcBef>
              <a:buClrTx/>
              <a:buSzTx/>
              <a:buFontTx/>
              <a:buNone/>
              <a:defRPr sz="2800" b="0">
                <a:latin typeface="Calibri"/>
                <a:ea typeface="Calibri"/>
                <a:cs typeface="Calibri"/>
                <a:sym typeface="Calibri"/>
              </a:defRPr>
            </a:lvl4pPr>
            <a:lvl5pPr marL="0" indent="1828800">
              <a:spcBef>
                <a:spcPts val="500"/>
              </a:spcBef>
              <a:buClrTx/>
              <a:buSzTx/>
              <a:buFontTx/>
              <a:buNone/>
              <a:defRPr sz="2800" b="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‹#›</a:t>
            </a:r>
          </a:p>
        </p:txBody>
      </p:sp>
      <p:pic>
        <p:nvPicPr>
          <p:cNvPr id="29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30" name="Shape 30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cs154</a:t>
            </a:r>
          </a:p>
        </p:txBody>
      </p:sp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04980"/>
          </a:xfrm>
          <a:prstGeom prst="rect">
            <a:avLst/>
          </a:prstGeom>
        </p:spPr>
        <p:txBody>
          <a:bodyPr anchor="t"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457200" y="1479617"/>
            <a:ext cx="4040188" cy="695258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marL="0" indent="457200">
              <a:spcBef>
                <a:spcPts val="500"/>
              </a:spcBef>
              <a:buClrTx/>
              <a:buSzTx/>
              <a:buFontTx/>
              <a:buNone/>
              <a:defRPr>
                <a:latin typeface="Calibri"/>
                <a:ea typeface="Calibri"/>
                <a:cs typeface="Calibri"/>
                <a:sym typeface="Calibri"/>
              </a:defRPr>
            </a:lvl2pPr>
            <a:lvl3pPr marL="0" indent="914400">
              <a:spcBef>
                <a:spcPts val="500"/>
              </a:spcBef>
              <a:buClrTx/>
              <a:buSzTx/>
              <a:buFontTx/>
              <a:buNone/>
              <a:defRPr>
                <a:latin typeface="Calibri"/>
                <a:ea typeface="Calibri"/>
                <a:cs typeface="Calibri"/>
                <a:sym typeface="Calibri"/>
              </a:defRPr>
            </a:lvl3pPr>
            <a:lvl4pPr marL="0" indent="1371600">
              <a:spcBef>
                <a:spcPts val="500"/>
              </a:spcBef>
              <a:buClrTx/>
              <a:buSzTx/>
              <a:buFontTx/>
              <a:buNone/>
              <a:defRPr>
                <a:latin typeface="Calibri"/>
                <a:ea typeface="Calibri"/>
                <a:cs typeface="Calibri"/>
                <a:sym typeface="Calibri"/>
              </a:defRPr>
            </a:lvl4pPr>
            <a:lvl5pPr marL="0" indent="1828800">
              <a:spcBef>
                <a:spcPts val="500"/>
              </a:spcBef>
              <a:buClrTx/>
              <a:buSzTx/>
              <a:buFontTx/>
              <a:buNone/>
              <a:defRPr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‹#›</a:t>
            </a:r>
          </a:p>
        </p:txBody>
      </p:sp>
      <p:pic>
        <p:nvPicPr>
          <p:cNvPr id="35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36" name="Shape 36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cs154</a:t>
            </a:r>
          </a:p>
        </p:txBody>
      </p:sp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635000" y="2032000"/>
            <a:ext cx="7772400" cy="749300"/>
          </a:xfrm>
          <a:prstGeom prst="rect">
            <a:avLst/>
          </a:prstGeom>
        </p:spPr>
        <p:txBody>
          <a:bodyPr anchor="t"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‹#›</a:t>
            </a:r>
          </a:p>
        </p:txBody>
      </p:sp>
      <p:pic>
        <p:nvPicPr>
          <p:cNvPr id="40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41" name="Shape 41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cs154</a:t>
            </a:r>
          </a:p>
        </p:txBody>
      </p:sp>
    </p:spTree>
  </p:cSld>
  <p:clrMapOvr>
    <a:masterClrMapping/>
  </p:clrMapOvr>
  <p:transition spd="med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‹#›</a:t>
            </a:r>
          </a:p>
        </p:txBody>
      </p:sp>
      <p:pic>
        <p:nvPicPr>
          <p:cNvPr id="44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Shape 45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cs154</a:t>
            </a:r>
          </a:p>
        </p:txBody>
      </p:sp>
      <p:sp>
        <p:nvSpPr>
          <p:cNvPr id="46" name="Shape 46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47" name="Shape 47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sz="3200" b="0">
                <a:latin typeface="Calibri"/>
                <a:ea typeface="Calibri"/>
                <a:cs typeface="Calibri"/>
                <a:sym typeface="Calibri"/>
              </a:defRPr>
            </a:lvl1pPr>
            <a:lvl2pPr marL="0" indent="457200">
              <a:spcBef>
                <a:spcPts val="500"/>
              </a:spcBef>
              <a:buClrTx/>
              <a:buSzTx/>
              <a:buFontTx/>
              <a:buNone/>
              <a:defRPr sz="3200" b="0">
                <a:latin typeface="Calibri"/>
                <a:ea typeface="Calibri"/>
                <a:cs typeface="Calibri"/>
                <a:sym typeface="Calibri"/>
              </a:defRPr>
            </a:lvl2pPr>
            <a:lvl3pPr marL="0" indent="914400">
              <a:spcBef>
                <a:spcPts val="500"/>
              </a:spcBef>
              <a:buClrTx/>
              <a:buSzTx/>
              <a:buFontTx/>
              <a:buNone/>
              <a:defRPr sz="3200" b="0">
                <a:latin typeface="Calibri"/>
                <a:ea typeface="Calibri"/>
                <a:cs typeface="Calibri"/>
                <a:sym typeface="Calibri"/>
              </a:defRPr>
            </a:lvl3pPr>
            <a:lvl4pPr marL="0" indent="1371600">
              <a:spcBef>
                <a:spcPts val="500"/>
              </a:spcBef>
              <a:buClrTx/>
              <a:buSzTx/>
              <a:buFontTx/>
              <a:buNone/>
              <a:defRPr sz="3200" b="0">
                <a:latin typeface="Calibri"/>
                <a:ea typeface="Calibri"/>
                <a:cs typeface="Calibri"/>
                <a:sym typeface="Calibri"/>
              </a:defRPr>
            </a:lvl4pPr>
            <a:lvl5pPr marL="0" indent="1828800">
              <a:spcBef>
                <a:spcPts val="500"/>
              </a:spcBef>
              <a:buClrTx/>
              <a:buSzTx/>
              <a:buFontTx/>
              <a:buNone/>
              <a:defRPr sz="3200" b="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35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36" name="Shape 36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635000" y="2032000"/>
            <a:ext cx="7772400" cy="749300"/>
          </a:xfrm>
          <a:prstGeom prst="rect">
            <a:avLst/>
          </a:prstGeom>
        </p:spPr>
        <p:txBody>
          <a:bodyPr anchor="t"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‹#›</a:t>
            </a:r>
          </a:p>
        </p:txBody>
      </p:sp>
      <p:pic>
        <p:nvPicPr>
          <p:cNvPr id="50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Shape 51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cs154</a:t>
            </a:r>
          </a:p>
        </p:txBody>
      </p:sp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53" name="Shape 53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sz="1400" b="0">
                <a:latin typeface="Calibri"/>
                <a:ea typeface="Calibri"/>
                <a:cs typeface="Calibri"/>
                <a:sym typeface="Calibri"/>
              </a:defRPr>
            </a:lvl1pPr>
            <a:lvl2pPr marL="0" indent="457200">
              <a:spcBef>
                <a:spcPts val="500"/>
              </a:spcBef>
              <a:buClrTx/>
              <a:buSzTx/>
              <a:buFontTx/>
              <a:buNone/>
              <a:defRPr sz="1400" b="0">
                <a:latin typeface="Calibri"/>
                <a:ea typeface="Calibri"/>
                <a:cs typeface="Calibri"/>
                <a:sym typeface="Calibri"/>
              </a:defRPr>
            </a:lvl2pPr>
            <a:lvl3pPr marL="0" indent="914400">
              <a:spcBef>
                <a:spcPts val="500"/>
              </a:spcBef>
              <a:buClrTx/>
              <a:buSzTx/>
              <a:buFontTx/>
              <a:buNone/>
              <a:defRPr sz="1400" b="0">
                <a:latin typeface="Calibri"/>
                <a:ea typeface="Calibri"/>
                <a:cs typeface="Calibri"/>
                <a:sym typeface="Calibri"/>
              </a:defRPr>
            </a:lvl3pPr>
            <a:lvl4pPr marL="0" indent="1371600">
              <a:spcBef>
                <a:spcPts val="500"/>
              </a:spcBef>
              <a:buClrTx/>
              <a:buSzTx/>
              <a:buFontTx/>
              <a:buNone/>
              <a:defRPr sz="1400" b="0">
                <a:latin typeface="Calibri"/>
                <a:ea typeface="Calibri"/>
                <a:cs typeface="Calibri"/>
                <a:sym typeface="Calibri"/>
              </a:defRPr>
            </a:lvl4pPr>
            <a:lvl5pPr marL="0" indent="1828800">
              <a:spcBef>
                <a:spcPts val="500"/>
              </a:spcBef>
              <a:buClrTx/>
              <a:buSzTx/>
              <a:buFontTx/>
              <a:buNone/>
              <a:defRPr sz="1400" b="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/>
            </a:pPr>
            <a:r>
              <a:rPr sz="1400"/>
              <a:t>Body Level One</a:t>
            </a:r>
          </a:p>
          <a:p>
            <a:pPr lvl="1">
              <a:defRPr sz="1800"/>
            </a:pPr>
            <a:r>
              <a:rPr sz="1400"/>
              <a:t>Body Level Two</a:t>
            </a:r>
          </a:p>
          <a:p>
            <a:pPr lvl="2">
              <a:defRPr sz="1800"/>
            </a:pPr>
            <a:r>
              <a:rPr sz="1400"/>
              <a:t>Body Level Three</a:t>
            </a:r>
          </a:p>
          <a:p>
            <a:pPr lvl="3">
              <a:defRPr sz="1800"/>
            </a:pPr>
            <a:r>
              <a:rPr sz="1400"/>
              <a:t>Body Level Four</a:t>
            </a:r>
          </a:p>
          <a:p>
            <a:pPr lvl="4">
              <a:defRPr sz="1800"/>
            </a:pPr>
            <a:r>
              <a:rPr sz="14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‹#›</a:t>
            </a:r>
          </a:p>
        </p:txBody>
      </p:sp>
      <p:pic>
        <p:nvPicPr>
          <p:cNvPr id="56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57" name="Shape 57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cs154</a:t>
            </a:r>
          </a:p>
        </p:txBody>
      </p:sp>
      <p:sp>
        <p:nvSpPr>
          <p:cNvPr id="58" name="Shape 58"/>
          <p:cNvSpPr>
            <a:spLocks noGrp="1"/>
          </p:cNvSpPr>
          <p:nvPr>
            <p:ph type="title"/>
          </p:nvPr>
        </p:nvSpPr>
        <p:spPr>
          <a:xfrm>
            <a:off x="635000" y="2032000"/>
            <a:ext cx="7772400" cy="749300"/>
          </a:xfrm>
          <a:prstGeom prst="rect">
            <a:avLst/>
          </a:prstGeom>
        </p:spPr>
        <p:txBody>
          <a:bodyPr anchor="t"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59" name="Shape 5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1pPr>
            <a:lvl2pPr marL="0" indent="45720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2pPr>
            <a:lvl3pPr marL="0" indent="91440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3pPr>
            <a:lvl4pPr marL="0" indent="137160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4pPr>
            <a:lvl5pPr marL="0" indent="182880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/>
            </a:pPr>
            <a:r>
              <a:rPr sz="2000"/>
              <a:t>Body Level One</a:t>
            </a:r>
          </a:p>
          <a:p>
            <a:pPr lvl="1">
              <a:defRPr sz="1800"/>
            </a:pPr>
            <a:r>
              <a:rPr sz="2000"/>
              <a:t>Body Level Two</a:t>
            </a:r>
          </a:p>
          <a:p>
            <a:pPr lvl="2">
              <a:defRPr sz="1800"/>
            </a:pPr>
            <a:r>
              <a:rPr sz="2000"/>
              <a:t>Body Level Three</a:t>
            </a:r>
          </a:p>
          <a:p>
            <a:pPr lvl="3">
              <a:defRPr sz="1800"/>
            </a:pPr>
            <a:r>
              <a:rPr sz="2000"/>
              <a:t>Body Level Four</a:t>
            </a:r>
          </a:p>
          <a:p>
            <a:pPr lvl="4">
              <a:defRPr sz="1800"/>
            </a:pPr>
            <a:r>
              <a:rPr sz="20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‹#›</a:t>
            </a:r>
          </a:p>
        </p:txBody>
      </p:sp>
      <p:pic>
        <p:nvPicPr>
          <p:cNvPr id="62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Shape 63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cs154</a:t>
            </a:r>
          </a:p>
        </p:txBody>
      </p:sp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xfrm>
            <a:off x="6629400" y="1600200"/>
            <a:ext cx="2057400" cy="5257800"/>
          </a:xfrm>
          <a:prstGeom prst="rect">
            <a:avLst/>
          </a:prstGeom>
        </p:spPr>
        <p:txBody>
          <a:bodyPr anchor="t"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65" name="Shape 6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6019800" cy="525780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1pPr>
            <a:lvl2pPr marL="0" indent="45720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2pPr>
            <a:lvl3pPr marL="0" indent="91440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3pPr>
            <a:lvl4pPr marL="0" indent="137160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4pPr>
            <a:lvl5pPr marL="0" indent="182880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/>
            </a:pPr>
            <a:r>
              <a:rPr sz="2000"/>
              <a:t>Body Level One</a:t>
            </a:r>
          </a:p>
          <a:p>
            <a:pPr lvl="1">
              <a:defRPr sz="1800"/>
            </a:pPr>
            <a:r>
              <a:rPr sz="2000"/>
              <a:t>Body Level Two</a:t>
            </a:r>
          </a:p>
          <a:p>
            <a:pPr lvl="2">
              <a:defRPr sz="1800"/>
            </a:pPr>
            <a:r>
              <a:rPr sz="2000"/>
              <a:t>Body Level Three</a:t>
            </a:r>
          </a:p>
          <a:p>
            <a:pPr lvl="3">
              <a:defRPr sz="1800"/>
            </a:pPr>
            <a:r>
              <a:rPr sz="2000"/>
              <a:t>Body Level Four</a:t>
            </a:r>
          </a:p>
          <a:p>
            <a:pPr lvl="4">
              <a:defRPr sz="1800"/>
            </a:pPr>
            <a:r>
              <a:rPr sz="20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/>
            </a:pPr>
            <a:r>
              <a:t>‹#›</a:t>
            </a:r>
          </a:p>
        </p:txBody>
      </p:sp>
      <p:sp>
        <p:nvSpPr>
          <p:cNvPr id="68" name="Shape 68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‹#›</a:t>
            </a:r>
          </a:p>
        </p:txBody>
      </p:sp>
      <p:pic>
        <p:nvPicPr>
          <p:cNvPr id="69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70" name="Shape 70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cs154</a:t>
            </a:r>
          </a:p>
        </p:txBody>
      </p:sp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</a:lvl1pPr>
            <a:lvl2pPr marL="0" indent="457200" algn="ctr">
              <a:buClrTx/>
              <a:buSzTx/>
              <a:buFontTx/>
              <a:buNone/>
            </a:lvl2pPr>
            <a:lvl3pPr marL="0" indent="914400" algn="ctr">
              <a:buClrTx/>
              <a:buSzTx/>
              <a:buFontTx/>
              <a:buNone/>
            </a:lvl3pPr>
            <a:lvl4pPr marL="0" indent="1371600" algn="ctr">
              <a:buClrTx/>
              <a:buSzTx/>
              <a:buFontTx/>
              <a:buNone/>
            </a:lvl4pPr>
            <a:lvl5pPr marL="0" indent="1828800" algn="ctr">
              <a:buClrTx/>
              <a:buSzTx/>
              <a:buFontTx/>
              <a:buNone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/>
            </a:pPr>
            <a:r>
              <a:t>‹#›</a:t>
            </a:r>
          </a:p>
        </p:txBody>
      </p:sp>
      <p:sp>
        <p:nvSpPr>
          <p:cNvPr id="78" name="Shape 78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‹#›</a:t>
            </a:r>
          </a:p>
        </p:txBody>
      </p:sp>
      <p:pic>
        <p:nvPicPr>
          <p:cNvPr id="79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80" name="Shape 80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cs154</a:t>
            </a:r>
          </a:p>
        </p:txBody>
      </p:sp>
      <p:sp>
        <p:nvSpPr>
          <p:cNvPr id="81" name="Shape 81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>
              <a:defRPr sz="4000" cap="all"/>
            </a:lvl1pPr>
          </a:lstStyle>
          <a:p>
            <a:pPr lvl="0">
              <a:defRPr sz="1800" b="0" cap="none"/>
            </a:pPr>
            <a:r>
              <a:rPr sz="4000" b="1" cap="all"/>
              <a:t>Title Text</a:t>
            </a:r>
          </a:p>
        </p:txBody>
      </p:sp>
      <p:sp>
        <p:nvSpPr>
          <p:cNvPr id="82" name="Shape 82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 lvl="0">
              <a:defRPr sz="1800" b="0"/>
            </a:pPr>
            <a:r>
              <a:rPr sz="2000" b="1"/>
              <a:t>Body Level One</a:t>
            </a:r>
          </a:p>
          <a:p>
            <a:pPr lvl="1">
              <a:defRPr sz="1800" b="0"/>
            </a:pPr>
            <a:r>
              <a:rPr sz="2000" b="1"/>
              <a:t>Body Level Two</a:t>
            </a:r>
          </a:p>
          <a:p>
            <a:pPr lvl="2">
              <a:defRPr sz="1800" b="0"/>
            </a:pPr>
            <a:r>
              <a:rPr sz="2000" b="1"/>
              <a:t>Body Level Three</a:t>
            </a:r>
          </a:p>
          <a:p>
            <a:pPr lvl="3">
              <a:defRPr sz="1800" b="0"/>
            </a:pPr>
            <a:r>
              <a:rPr sz="2000" b="1"/>
              <a:t>Body Level Four</a:t>
            </a:r>
          </a:p>
          <a:p>
            <a:pPr lvl="4">
              <a:defRPr sz="1800" b="0"/>
            </a:pPr>
            <a:r>
              <a:rPr sz="20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/>
            </a:pPr>
            <a:r>
              <a:t>‹#›</a:t>
            </a:r>
          </a:p>
        </p:txBody>
      </p:sp>
      <p:sp>
        <p:nvSpPr>
          <p:cNvPr id="88" name="Shape 88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‹#›</a:t>
            </a:r>
          </a:p>
        </p:txBody>
      </p:sp>
      <p:pic>
        <p:nvPicPr>
          <p:cNvPr id="89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90" name="Shape 90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cs154</a:t>
            </a:r>
          </a:p>
        </p:txBody>
      </p:sp>
      <p:sp>
        <p:nvSpPr>
          <p:cNvPr id="91" name="Shape 91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92" name="Shape 92"/>
          <p:cNvSpPr>
            <a:spLocks noGrp="1"/>
          </p:cNvSpPr>
          <p:nvPr>
            <p:ph type="body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/>
            </a:pPr>
            <a:r>
              <a:t>‹#›</a:t>
            </a:r>
          </a:p>
        </p:txBody>
      </p:sp>
      <p:sp>
        <p:nvSpPr>
          <p:cNvPr id="95" name="Shape 95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‹#›</a:t>
            </a:r>
          </a:p>
        </p:txBody>
      </p:sp>
      <p:pic>
        <p:nvPicPr>
          <p:cNvPr id="96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97" name="Shape 97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cs154</a:t>
            </a:r>
          </a:p>
        </p:txBody>
      </p:sp>
      <p:sp>
        <p:nvSpPr>
          <p:cNvPr id="98" name="Shape 98"/>
          <p:cNvSpPr>
            <a:spLocks noGrp="1"/>
          </p:cNvSpPr>
          <p:nvPr>
            <p:ph type="title"/>
          </p:nvPr>
        </p:nvSpPr>
        <p:spPr>
          <a:xfrm>
            <a:off x="381000" y="50800"/>
            <a:ext cx="8382000" cy="1549400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/>
            </a:pPr>
            <a:r>
              <a:t>‹#›</a:t>
            </a:r>
          </a:p>
        </p:txBody>
      </p:sp>
      <p:sp>
        <p:nvSpPr>
          <p:cNvPr id="101" name="Shape 101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‹#›</a:t>
            </a:r>
          </a:p>
        </p:txBody>
      </p:sp>
      <p:pic>
        <p:nvPicPr>
          <p:cNvPr id="102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103" name="Shape 103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cs154</a:t>
            </a:r>
          </a:p>
        </p:txBody>
      </p:sp>
    </p:spTree>
  </p:cSld>
  <p:clrMapOvr>
    <a:masterClrMapping/>
  </p:clrMapOvr>
  <p:transition spd="med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/>
            </a:pPr>
            <a:r>
              <a:t>‹#›</a:t>
            </a:r>
          </a:p>
        </p:txBody>
      </p:sp>
      <p:sp>
        <p:nvSpPr>
          <p:cNvPr id="106" name="Shape 106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‹#›</a:t>
            </a:r>
          </a:p>
        </p:txBody>
      </p:sp>
      <p:pic>
        <p:nvPicPr>
          <p:cNvPr id="107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Shape 108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cs154</a:t>
            </a:r>
          </a:p>
        </p:txBody>
      </p:sp>
      <p:sp>
        <p:nvSpPr>
          <p:cNvPr id="109" name="Shape 109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110" name="Shape 110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547914" indent="-268514">
              <a:defRPr sz="3200"/>
            </a:lvl2pPr>
            <a:lvl3pPr marL="867833" indent="-270933">
              <a:defRPr sz="3200"/>
            </a:lvl3pPr>
            <a:lvl4pPr marL="1280160" indent="-365760">
              <a:defRPr sz="3200"/>
            </a:lvl4pPr>
            <a:lvl5pPr marL="1597660" indent="-365760">
              <a:defRPr sz="3200"/>
            </a:lvl5pPr>
          </a:lstStyle>
          <a:p>
            <a:pPr lvl="0">
              <a:defRPr sz="1800" b="0"/>
            </a:pPr>
            <a:r>
              <a:rPr sz="3200" b="1"/>
              <a:t>Body Level One</a:t>
            </a:r>
          </a:p>
          <a:p>
            <a:pPr lvl="1">
              <a:defRPr sz="1800" b="0"/>
            </a:pPr>
            <a:r>
              <a:rPr sz="3200" b="1"/>
              <a:t>Body Level Two</a:t>
            </a:r>
          </a:p>
          <a:p>
            <a:pPr lvl="2">
              <a:defRPr sz="1800" b="0"/>
            </a:pPr>
            <a:r>
              <a:rPr sz="3200" b="1"/>
              <a:t>Body Level Three</a:t>
            </a:r>
          </a:p>
          <a:p>
            <a:pPr lvl="3">
              <a:defRPr sz="1800" b="0"/>
            </a:pPr>
            <a:r>
              <a:rPr sz="3200" b="1"/>
              <a:t>Body Level Four</a:t>
            </a:r>
          </a:p>
          <a:p>
            <a:pPr lvl="4">
              <a:defRPr sz="1800" b="0"/>
            </a:pPr>
            <a:r>
              <a:rPr sz="32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40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41" name="Shape 41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</p:spTree>
  </p:cSld>
  <p:clrMapOvr>
    <a:masterClrMapping/>
  </p:clrMapOvr>
  <p:transition spd="med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/>
            </a:pPr>
            <a:r>
              <a:t>‹#›</a:t>
            </a:r>
          </a:p>
        </p:txBody>
      </p:sp>
      <p:sp>
        <p:nvSpPr>
          <p:cNvPr id="113" name="Shape 113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‹#›</a:t>
            </a:r>
          </a:p>
        </p:txBody>
      </p:sp>
      <p:pic>
        <p:nvPicPr>
          <p:cNvPr id="114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Shape 115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cs154</a:t>
            </a:r>
          </a:p>
        </p:txBody>
      </p:sp>
      <p:sp>
        <p:nvSpPr>
          <p:cNvPr id="116" name="Shape 116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117" name="Shape 117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1400"/>
            </a:lvl1pPr>
            <a:lvl2pPr marL="0" indent="457200">
              <a:buClrTx/>
              <a:buSzTx/>
              <a:buFontTx/>
              <a:buNone/>
              <a:defRPr sz="1400"/>
            </a:lvl2pPr>
            <a:lvl3pPr marL="0" indent="914400">
              <a:buClrTx/>
              <a:buSzTx/>
              <a:buFontTx/>
              <a:buNone/>
              <a:defRPr sz="1400"/>
            </a:lvl3pPr>
            <a:lvl4pPr marL="0" indent="1371600">
              <a:buClrTx/>
              <a:buSzTx/>
              <a:buFontTx/>
              <a:buNone/>
              <a:defRPr sz="1400"/>
            </a:lvl4pPr>
            <a:lvl5pPr marL="0" indent="1828800">
              <a:buClrTx/>
              <a:buSzTx/>
              <a:buFontTx/>
              <a:buNone/>
              <a:defRPr sz="1400"/>
            </a:lvl5pPr>
          </a:lstStyle>
          <a:p>
            <a:pPr lvl="0">
              <a:defRPr sz="1800" b="0"/>
            </a:pPr>
            <a:r>
              <a:rPr sz="1400" b="1"/>
              <a:t>Body Level One</a:t>
            </a:r>
          </a:p>
          <a:p>
            <a:pPr lvl="1">
              <a:defRPr sz="1800" b="0"/>
            </a:pPr>
            <a:r>
              <a:rPr sz="1400" b="1"/>
              <a:t>Body Level Two</a:t>
            </a:r>
          </a:p>
          <a:p>
            <a:pPr lvl="2">
              <a:defRPr sz="1800" b="0"/>
            </a:pPr>
            <a:r>
              <a:rPr sz="1400" b="1"/>
              <a:t>Body Level Three</a:t>
            </a:r>
          </a:p>
          <a:p>
            <a:pPr lvl="3">
              <a:defRPr sz="1800" b="0"/>
            </a:pPr>
            <a:r>
              <a:rPr sz="1400" b="1"/>
              <a:t>Body Level Four</a:t>
            </a:r>
          </a:p>
          <a:p>
            <a:pPr lvl="4">
              <a:defRPr sz="1800" b="0"/>
            </a:pPr>
            <a:r>
              <a:rPr sz="1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/>
            </a:pPr>
            <a:r>
              <a:t>‹#›</a:t>
            </a:r>
          </a:p>
        </p:txBody>
      </p:sp>
      <p:sp>
        <p:nvSpPr>
          <p:cNvPr id="120" name="Shape 120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‹#›</a:t>
            </a:r>
          </a:p>
        </p:txBody>
      </p:sp>
      <p:pic>
        <p:nvPicPr>
          <p:cNvPr id="121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Shape 122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cs154</a:t>
            </a:r>
          </a:p>
        </p:txBody>
      </p:sp>
      <p:sp>
        <p:nvSpPr>
          <p:cNvPr id="123" name="Shape 1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124" name="Shape 12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/>
            </a:pPr>
            <a:r>
              <a:t>‹#›</a:t>
            </a:r>
          </a:p>
        </p:txBody>
      </p:sp>
      <p:sp>
        <p:nvSpPr>
          <p:cNvPr id="127" name="Shape 127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‹#›</a:t>
            </a:r>
          </a:p>
        </p:txBody>
      </p:sp>
      <p:pic>
        <p:nvPicPr>
          <p:cNvPr id="128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Shape 129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cs154</a:t>
            </a:r>
          </a:p>
        </p:txBody>
      </p:sp>
      <p:sp>
        <p:nvSpPr>
          <p:cNvPr id="130" name="Shape 130"/>
          <p:cNvSpPr>
            <a:spLocks noGrp="1"/>
          </p:cNvSpPr>
          <p:nvPr>
            <p:ph type="title"/>
          </p:nvPr>
        </p:nvSpPr>
        <p:spPr>
          <a:xfrm>
            <a:off x="6667500" y="228600"/>
            <a:ext cx="2095500" cy="6629400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131" name="Shape 131"/>
          <p:cNvSpPr>
            <a:spLocks noGrp="1"/>
          </p:cNvSpPr>
          <p:nvPr>
            <p:ph type="body" idx="1"/>
          </p:nvPr>
        </p:nvSpPr>
        <p:spPr>
          <a:xfrm>
            <a:off x="381000" y="254000"/>
            <a:ext cx="6134100" cy="6604000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/>
            </a:pPr>
            <a:r>
              <a:t>‹#›</a:t>
            </a:r>
          </a:p>
        </p:txBody>
      </p:sp>
      <p:sp>
        <p:nvSpPr>
          <p:cNvPr id="134" name="Shape 134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‹#›</a:t>
            </a:r>
          </a:p>
        </p:txBody>
      </p:sp>
      <p:pic>
        <p:nvPicPr>
          <p:cNvPr id="135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136" name="Shape 136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cs154</a:t>
            </a:r>
          </a:p>
        </p:txBody>
      </p:sp>
      <p:sp>
        <p:nvSpPr>
          <p:cNvPr id="137" name="Shape 137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138" name="Shape 138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>
              <a:buClrTx/>
              <a:buSzTx/>
              <a:buFontTx/>
              <a:buNone/>
            </a:lvl1pPr>
            <a:lvl2pPr marL="0" indent="457200" algn="ctr">
              <a:buClrTx/>
              <a:buSzTx/>
              <a:buFontTx/>
              <a:buNone/>
            </a:lvl2pPr>
            <a:lvl3pPr marL="0" indent="914400" algn="ctr">
              <a:buClrTx/>
              <a:buSzTx/>
              <a:buFontTx/>
              <a:buNone/>
            </a:lvl3pPr>
            <a:lvl4pPr marL="0" indent="1371600" algn="ctr">
              <a:buClrTx/>
              <a:buSzTx/>
              <a:buFontTx/>
              <a:buNone/>
            </a:lvl4pPr>
            <a:lvl5pPr marL="0" indent="1828800" algn="ctr">
              <a:buClrTx/>
              <a:buSzTx/>
              <a:buFontTx/>
              <a:buNone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/>
          </p:cNvSpPr>
          <p:nvPr>
            <p:ph type="title"/>
          </p:nvPr>
        </p:nvSpPr>
        <p:spPr>
          <a:xfrm>
            <a:off x="381000" y="50800"/>
            <a:ext cx="8382000" cy="1549400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141" name="Shape 14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</p:spPr>
        <p:txBody>
          <a:bodyPr lIns="45719" tIns="45719" rIns="45719" bIns="45719"/>
          <a:lstStyle>
            <a:lvl1pPr marL="342900" indent="-342900"/>
            <a:lvl2pPr marL="800100" indent="-342900"/>
            <a:lvl3pPr marL="1188719" indent="-274319"/>
            <a:lvl4pPr marL="1645920" indent="-274320"/>
            <a:lvl5pPr marL="2103120" indent="-274320"/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/>
            </a:pPr>
            <a:r>
              <a:t>‹#›</a:t>
            </a:r>
          </a:p>
        </p:txBody>
      </p:sp>
      <p:sp>
        <p:nvSpPr>
          <p:cNvPr id="144" name="Shape 144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‹#›</a:t>
            </a:r>
          </a:p>
        </p:txBody>
      </p:sp>
      <p:pic>
        <p:nvPicPr>
          <p:cNvPr id="145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Shape 146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cs154</a:t>
            </a:r>
          </a:p>
        </p:txBody>
      </p:sp>
      <p:sp>
        <p:nvSpPr>
          <p:cNvPr id="147" name="Shape 147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>
              <a:defRPr sz="4000" cap="all"/>
            </a:lvl1pPr>
          </a:lstStyle>
          <a:p>
            <a:pPr lvl="0">
              <a:defRPr sz="1800" b="0" cap="none"/>
            </a:pPr>
            <a:r>
              <a:rPr sz="4000" b="1" cap="all"/>
              <a:t>Title Text</a:t>
            </a:r>
          </a:p>
        </p:txBody>
      </p:sp>
      <p:sp>
        <p:nvSpPr>
          <p:cNvPr id="148" name="Shape 148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 lvl="0">
              <a:defRPr sz="1800" b="0"/>
            </a:pPr>
            <a:r>
              <a:rPr sz="2000" b="1"/>
              <a:t>Body Level One</a:t>
            </a:r>
          </a:p>
          <a:p>
            <a:pPr lvl="1">
              <a:defRPr sz="1800" b="0"/>
            </a:pPr>
            <a:r>
              <a:rPr sz="2000" b="1"/>
              <a:t>Body Level Two</a:t>
            </a:r>
          </a:p>
          <a:p>
            <a:pPr lvl="2">
              <a:defRPr sz="1800" b="0"/>
            </a:pPr>
            <a:r>
              <a:rPr sz="2000" b="1"/>
              <a:t>Body Level Three</a:t>
            </a:r>
          </a:p>
          <a:p>
            <a:pPr lvl="3">
              <a:defRPr sz="1800" b="0"/>
            </a:pPr>
            <a:r>
              <a:rPr sz="2000" b="1"/>
              <a:t>Body Level Four</a:t>
            </a:r>
          </a:p>
          <a:p>
            <a:pPr lvl="4">
              <a:defRPr sz="1800" b="0"/>
            </a:pPr>
            <a:r>
              <a:rPr sz="20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/>
            </a:pPr>
            <a:r>
              <a:t>‹#›</a:t>
            </a:r>
          </a:p>
        </p:txBody>
      </p:sp>
      <p:sp>
        <p:nvSpPr>
          <p:cNvPr id="151" name="Shape 151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‹#›</a:t>
            </a:r>
          </a:p>
        </p:txBody>
      </p:sp>
      <p:pic>
        <p:nvPicPr>
          <p:cNvPr id="152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Shape 153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cs154</a:t>
            </a:r>
          </a:p>
        </p:txBody>
      </p:sp>
      <p:sp>
        <p:nvSpPr>
          <p:cNvPr id="154" name="Shape 154"/>
          <p:cNvSpPr>
            <a:spLocks noGrp="1"/>
          </p:cNvSpPr>
          <p:nvPr>
            <p:ph type="title"/>
          </p:nvPr>
        </p:nvSpPr>
        <p:spPr>
          <a:xfrm>
            <a:off x="381000" y="50800"/>
            <a:ext cx="8382000" cy="1549400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155" name="Shape 15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 lIns="45719" tIns="45719" rIns="45719" bIns="45719"/>
          <a:lstStyle>
            <a:lvl1pPr marL="342900" indent="-342900">
              <a:defRPr sz="2800"/>
            </a:lvl1pPr>
            <a:lvl2pPr marL="790575" indent="-333375">
              <a:defRPr sz="2800"/>
            </a:lvl2pPr>
            <a:lvl3pPr marL="1234439" indent="-320039">
              <a:defRPr sz="2800"/>
            </a:lvl3pPr>
            <a:lvl4pPr marL="1727200" indent="-355600">
              <a:defRPr sz="2800"/>
            </a:lvl4pPr>
            <a:lvl5pPr marL="2184400" indent="-355600">
              <a:defRPr sz="2800"/>
            </a:lvl5pPr>
          </a:lstStyle>
          <a:p>
            <a:pPr lvl="0">
              <a:defRPr sz="1800" b="0"/>
            </a:pPr>
            <a:r>
              <a:rPr sz="2800" b="1"/>
              <a:t>Body Level One</a:t>
            </a:r>
          </a:p>
          <a:p>
            <a:pPr lvl="1">
              <a:defRPr sz="1800" b="0"/>
            </a:pPr>
            <a:r>
              <a:rPr sz="2800" b="1"/>
              <a:t>Body Level Two</a:t>
            </a:r>
          </a:p>
          <a:p>
            <a:pPr lvl="2">
              <a:defRPr sz="1800" b="0"/>
            </a:pPr>
            <a:r>
              <a:rPr sz="2800" b="1"/>
              <a:t>Body Level Three</a:t>
            </a:r>
          </a:p>
          <a:p>
            <a:pPr lvl="3">
              <a:defRPr sz="1800" b="0"/>
            </a:pPr>
            <a:r>
              <a:rPr sz="2800" b="1"/>
              <a:t>Body Level Four</a:t>
            </a:r>
          </a:p>
          <a:p>
            <a:pPr lvl="4">
              <a:defRPr sz="1800" b="0"/>
            </a:pPr>
            <a:r>
              <a:rPr sz="28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/>
            </a:pPr>
            <a:r>
              <a:t>‹#›</a:t>
            </a:r>
          </a:p>
        </p:txBody>
      </p:sp>
      <p:sp>
        <p:nvSpPr>
          <p:cNvPr id="158" name="Shape 158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‹#›</a:t>
            </a:r>
          </a:p>
        </p:txBody>
      </p:sp>
      <p:pic>
        <p:nvPicPr>
          <p:cNvPr id="159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160" name="Shape 160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cs154</a:t>
            </a:r>
          </a:p>
        </p:txBody>
      </p:sp>
      <p:sp>
        <p:nvSpPr>
          <p:cNvPr id="161" name="Shape 161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162" name="Shape 162"/>
          <p:cNvSpPr>
            <a:spLocks noGrp="1"/>
          </p:cNvSpPr>
          <p:nvPr>
            <p:ph type="body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/>
            </a:pPr>
            <a:r>
              <a:t>‹#›</a:t>
            </a:r>
          </a:p>
        </p:txBody>
      </p:sp>
      <p:sp>
        <p:nvSpPr>
          <p:cNvPr id="165" name="Shape 165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‹#›</a:t>
            </a:r>
          </a:p>
        </p:txBody>
      </p:sp>
      <p:pic>
        <p:nvPicPr>
          <p:cNvPr id="166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167" name="Shape 167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cs154</a:t>
            </a:r>
          </a:p>
        </p:txBody>
      </p:sp>
      <p:sp>
        <p:nvSpPr>
          <p:cNvPr id="168" name="Shape 168"/>
          <p:cNvSpPr>
            <a:spLocks noGrp="1"/>
          </p:cNvSpPr>
          <p:nvPr>
            <p:ph type="title"/>
          </p:nvPr>
        </p:nvSpPr>
        <p:spPr>
          <a:xfrm>
            <a:off x="381000" y="50800"/>
            <a:ext cx="8382000" cy="1549400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/>
            </a:pPr>
            <a:r>
              <a:t>‹#›</a:t>
            </a:r>
          </a:p>
        </p:txBody>
      </p:sp>
      <p:sp>
        <p:nvSpPr>
          <p:cNvPr id="171" name="Shape 171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‹#›</a:t>
            </a:r>
          </a:p>
        </p:txBody>
      </p:sp>
      <p:pic>
        <p:nvPicPr>
          <p:cNvPr id="172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173" name="Shape 173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cs154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44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Shape 45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46" name="Shape 46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47" name="Shape 47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sz="3200" b="0">
                <a:latin typeface="Calibri"/>
                <a:ea typeface="Calibri"/>
                <a:cs typeface="Calibri"/>
                <a:sym typeface="Calibri"/>
              </a:defRPr>
            </a:lvl1pPr>
            <a:lvl2pPr marL="0" indent="457200">
              <a:spcBef>
                <a:spcPts val="500"/>
              </a:spcBef>
              <a:buClrTx/>
              <a:buSzTx/>
              <a:buFontTx/>
              <a:buNone/>
              <a:defRPr sz="3200" b="0">
                <a:latin typeface="Calibri"/>
                <a:ea typeface="Calibri"/>
                <a:cs typeface="Calibri"/>
                <a:sym typeface="Calibri"/>
              </a:defRPr>
            </a:lvl2pPr>
            <a:lvl3pPr marL="0" indent="914400">
              <a:spcBef>
                <a:spcPts val="500"/>
              </a:spcBef>
              <a:buClrTx/>
              <a:buSzTx/>
              <a:buFontTx/>
              <a:buNone/>
              <a:defRPr sz="3200" b="0">
                <a:latin typeface="Calibri"/>
                <a:ea typeface="Calibri"/>
                <a:cs typeface="Calibri"/>
                <a:sym typeface="Calibri"/>
              </a:defRPr>
            </a:lvl3pPr>
            <a:lvl4pPr marL="0" indent="1371600">
              <a:spcBef>
                <a:spcPts val="500"/>
              </a:spcBef>
              <a:buClrTx/>
              <a:buSzTx/>
              <a:buFontTx/>
              <a:buNone/>
              <a:defRPr sz="3200" b="0">
                <a:latin typeface="Calibri"/>
                <a:ea typeface="Calibri"/>
                <a:cs typeface="Calibri"/>
                <a:sym typeface="Calibri"/>
              </a:defRPr>
            </a:lvl4pPr>
            <a:lvl5pPr marL="0" indent="1828800">
              <a:spcBef>
                <a:spcPts val="500"/>
              </a:spcBef>
              <a:buClrTx/>
              <a:buSzTx/>
              <a:buFontTx/>
              <a:buNone/>
              <a:defRPr sz="3200" b="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/>
            </a:pPr>
            <a:r>
              <a:t>‹#›</a:t>
            </a:r>
          </a:p>
        </p:txBody>
      </p:sp>
      <p:sp>
        <p:nvSpPr>
          <p:cNvPr id="176" name="Shape 176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‹#›</a:t>
            </a:r>
          </a:p>
        </p:txBody>
      </p:sp>
      <p:pic>
        <p:nvPicPr>
          <p:cNvPr id="177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178" name="Shape 178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cs154</a:t>
            </a:r>
          </a:p>
        </p:txBody>
      </p:sp>
      <p:sp>
        <p:nvSpPr>
          <p:cNvPr id="179" name="Shape 179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180" name="Shape 180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 lIns="45719" tIns="45719" rIns="45719" bIns="45719"/>
          <a:lstStyle>
            <a:lvl1pPr marL="342900" indent="-342900">
              <a:defRPr sz="3200"/>
            </a:lvl1pPr>
            <a:lvl2pPr marL="783771" indent="-326571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 lvl="0">
              <a:defRPr sz="1800" b="0"/>
            </a:pPr>
            <a:r>
              <a:rPr sz="3200" b="1"/>
              <a:t>Body Level One</a:t>
            </a:r>
          </a:p>
          <a:p>
            <a:pPr lvl="1">
              <a:defRPr sz="1800" b="0"/>
            </a:pPr>
            <a:r>
              <a:rPr sz="3200" b="1"/>
              <a:t>Body Level Two</a:t>
            </a:r>
          </a:p>
          <a:p>
            <a:pPr lvl="2">
              <a:defRPr sz="1800" b="0"/>
            </a:pPr>
            <a:r>
              <a:rPr sz="3200" b="1"/>
              <a:t>Body Level Three</a:t>
            </a:r>
          </a:p>
          <a:p>
            <a:pPr lvl="3">
              <a:defRPr sz="1800" b="0"/>
            </a:pPr>
            <a:r>
              <a:rPr sz="3200" b="1"/>
              <a:t>Body Level Four</a:t>
            </a:r>
          </a:p>
          <a:p>
            <a:pPr lvl="4">
              <a:defRPr sz="1800" b="0"/>
            </a:pPr>
            <a:r>
              <a:rPr sz="32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/>
            </a:pPr>
            <a:r>
              <a:t>‹#›</a:t>
            </a:r>
          </a:p>
        </p:txBody>
      </p:sp>
      <p:sp>
        <p:nvSpPr>
          <p:cNvPr id="183" name="Shape 183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‹#›</a:t>
            </a:r>
          </a:p>
        </p:txBody>
      </p:sp>
      <p:pic>
        <p:nvPicPr>
          <p:cNvPr id="184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185" name="Shape 185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cs154</a:t>
            </a:r>
          </a:p>
        </p:txBody>
      </p:sp>
      <p:sp>
        <p:nvSpPr>
          <p:cNvPr id="186" name="Shape 186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187" name="Shape 187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>
              <a:buClrTx/>
              <a:buSzTx/>
              <a:buFontTx/>
              <a:buNone/>
              <a:defRPr sz="1400"/>
            </a:lvl1pPr>
            <a:lvl2pPr marL="0" indent="457200">
              <a:buClrTx/>
              <a:buSzTx/>
              <a:buFontTx/>
              <a:buNone/>
              <a:defRPr sz="1400"/>
            </a:lvl2pPr>
            <a:lvl3pPr marL="0" indent="914400">
              <a:buClrTx/>
              <a:buSzTx/>
              <a:buFontTx/>
              <a:buNone/>
              <a:defRPr sz="1400"/>
            </a:lvl3pPr>
            <a:lvl4pPr marL="0" indent="1371600">
              <a:buClrTx/>
              <a:buSzTx/>
              <a:buFontTx/>
              <a:buNone/>
              <a:defRPr sz="1400"/>
            </a:lvl4pPr>
            <a:lvl5pPr marL="0" indent="1828800">
              <a:buClrTx/>
              <a:buSzTx/>
              <a:buFontTx/>
              <a:buNone/>
              <a:defRPr sz="1400"/>
            </a:lvl5pPr>
          </a:lstStyle>
          <a:p>
            <a:pPr lvl="0">
              <a:defRPr sz="1800" b="0"/>
            </a:pPr>
            <a:r>
              <a:rPr sz="1400" b="1"/>
              <a:t>Body Level One</a:t>
            </a:r>
          </a:p>
          <a:p>
            <a:pPr lvl="1">
              <a:defRPr sz="1800" b="0"/>
            </a:pPr>
            <a:r>
              <a:rPr sz="1400" b="1"/>
              <a:t>Body Level Two</a:t>
            </a:r>
          </a:p>
          <a:p>
            <a:pPr lvl="2">
              <a:defRPr sz="1800" b="0"/>
            </a:pPr>
            <a:r>
              <a:rPr sz="1400" b="1"/>
              <a:t>Body Level Three</a:t>
            </a:r>
          </a:p>
          <a:p>
            <a:pPr lvl="3">
              <a:defRPr sz="1800" b="0"/>
            </a:pPr>
            <a:r>
              <a:rPr sz="1400" b="1"/>
              <a:t>Body Level Four</a:t>
            </a:r>
          </a:p>
          <a:p>
            <a:pPr lvl="4">
              <a:defRPr sz="1800" b="0"/>
            </a:pPr>
            <a:r>
              <a:rPr sz="1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/>
            </a:pPr>
            <a:r>
              <a:t>‹#›</a:t>
            </a:r>
          </a:p>
        </p:txBody>
      </p:sp>
      <p:sp>
        <p:nvSpPr>
          <p:cNvPr id="190" name="Shape 190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‹#›</a:t>
            </a:r>
          </a:p>
        </p:txBody>
      </p:sp>
      <p:pic>
        <p:nvPicPr>
          <p:cNvPr id="191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192" name="Shape 192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cs154</a:t>
            </a:r>
          </a:p>
        </p:txBody>
      </p:sp>
      <p:sp>
        <p:nvSpPr>
          <p:cNvPr id="193" name="Shape 193"/>
          <p:cNvSpPr>
            <a:spLocks noGrp="1"/>
          </p:cNvSpPr>
          <p:nvPr>
            <p:ph type="title"/>
          </p:nvPr>
        </p:nvSpPr>
        <p:spPr>
          <a:xfrm>
            <a:off x="381000" y="50800"/>
            <a:ext cx="8382000" cy="1549400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194" name="Shape 19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</p:spPr>
        <p:txBody>
          <a:bodyPr lIns="45719" tIns="45719" rIns="45719" bIns="45719"/>
          <a:lstStyle>
            <a:lvl1pPr marL="342900" indent="-342900"/>
            <a:lvl2pPr marL="800100" indent="-342900"/>
            <a:lvl3pPr marL="1188719" indent="-274319"/>
            <a:lvl4pPr marL="1645920" indent="-274320"/>
            <a:lvl5pPr marL="2103120" indent="-274320"/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/>
            </a:pPr>
            <a:r>
              <a:t>‹#›</a:t>
            </a:r>
          </a:p>
        </p:txBody>
      </p:sp>
      <p:sp>
        <p:nvSpPr>
          <p:cNvPr id="197" name="Shape 197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‹#›</a:t>
            </a:r>
          </a:p>
        </p:txBody>
      </p:sp>
      <p:pic>
        <p:nvPicPr>
          <p:cNvPr id="198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199" name="Shape 199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cs154</a:t>
            </a:r>
          </a:p>
        </p:txBody>
      </p:sp>
      <p:sp>
        <p:nvSpPr>
          <p:cNvPr id="200" name="Shape 200"/>
          <p:cNvSpPr>
            <a:spLocks noGrp="1"/>
          </p:cNvSpPr>
          <p:nvPr>
            <p:ph type="title"/>
          </p:nvPr>
        </p:nvSpPr>
        <p:spPr>
          <a:xfrm>
            <a:off x="6667500" y="0"/>
            <a:ext cx="2095500" cy="6380163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201" name="Shape 201"/>
          <p:cNvSpPr>
            <a:spLocks noGrp="1"/>
          </p:cNvSpPr>
          <p:nvPr>
            <p:ph type="body" idx="1"/>
          </p:nvPr>
        </p:nvSpPr>
        <p:spPr>
          <a:xfrm>
            <a:off x="381000" y="254000"/>
            <a:ext cx="6134100" cy="6604000"/>
          </a:xfrm>
          <a:prstGeom prst="rect">
            <a:avLst/>
          </a:prstGeom>
        </p:spPr>
        <p:txBody>
          <a:bodyPr lIns="45719" tIns="45719" rIns="45719" bIns="45719"/>
          <a:lstStyle>
            <a:lvl1pPr marL="342900" indent="-342900"/>
            <a:lvl2pPr marL="800100" indent="-342900"/>
            <a:lvl3pPr marL="1188719" indent="-274319"/>
            <a:lvl4pPr marL="1645920" indent="-274320"/>
            <a:lvl5pPr marL="2103120" indent="-274320"/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/>
            </a:pPr>
            <a:r>
              <a:t>‹#›</a:t>
            </a:r>
          </a:p>
        </p:txBody>
      </p:sp>
      <p:sp>
        <p:nvSpPr>
          <p:cNvPr id="204" name="Shape 204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‹#›</a:t>
            </a:r>
          </a:p>
        </p:txBody>
      </p:sp>
      <p:pic>
        <p:nvPicPr>
          <p:cNvPr id="205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206" name="Shape 206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cs154</a:t>
            </a:r>
          </a:p>
        </p:txBody>
      </p:sp>
      <p:sp>
        <p:nvSpPr>
          <p:cNvPr id="207" name="Shape 207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208" name="Shape 208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</a:lvl1pPr>
            <a:lvl2pPr marL="0" indent="457200" algn="ctr">
              <a:buClrTx/>
              <a:buSzTx/>
              <a:buFontTx/>
              <a:buNone/>
            </a:lvl2pPr>
            <a:lvl3pPr marL="0" indent="914400" algn="ctr">
              <a:buClrTx/>
              <a:buSzTx/>
              <a:buFontTx/>
              <a:buNone/>
            </a:lvl3pPr>
            <a:lvl4pPr marL="0" indent="1371600" algn="ctr">
              <a:buClrTx/>
              <a:buSzTx/>
              <a:buFontTx/>
              <a:buNone/>
            </a:lvl4pPr>
            <a:lvl5pPr marL="0" indent="1828800" algn="ctr">
              <a:buClrTx/>
              <a:buSzTx/>
              <a:buFontTx/>
              <a:buNone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211" name="Shape 2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553719" indent="-274319"/>
            <a:lvl3pPr marL="810259" indent="-213359"/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/>
            </a:pPr>
            <a:r>
              <a:t>‹#›</a:t>
            </a:r>
          </a:p>
        </p:txBody>
      </p:sp>
      <p:sp>
        <p:nvSpPr>
          <p:cNvPr id="214" name="Shape 214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‹#›</a:t>
            </a:r>
          </a:p>
        </p:txBody>
      </p:sp>
      <p:pic>
        <p:nvPicPr>
          <p:cNvPr id="215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216" name="Shape 216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cs154</a:t>
            </a:r>
          </a:p>
        </p:txBody>
      </p:sp>
      <p:sp>
        <p:nvSpPr>
          <p:cNvPr id="217" name="Shape 217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>
              <a:defRPr sz="4000" cap="all"/>
            </a:lvl1pPr>
          </a:lstStyle>
          <a:p>
            <a:pPr lvl="0">
              <a:defRPr sz="1800" b="0" cap="none"/>
            </a:pPr>
            <a:r>
              <a:rPr sz="4000" b="1" cap="all"/>
              <a:t>Title Text</a:t>
            </a:r>
          </a:p>
        </p:txBody>
      </p:sp>
      <p:sp>
        <p:nvSpPr>
          <p:cNvPr id="218" name="Shape 218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 lvl="0">
              <a:defRPr sz="1800" b="0"/>
            </a:pPr>
            <a:r>
              <a:rPr sz="2000" b="1"/>
              <a:t>Body Level One</a:t>
            </a:r>
          </a:p>
          <a:p>
            <a:pPr lvl="1">
              <a:defRPr sz="1800" b="0"/>
            </a:pPr>
            <a:r>
              <a:rPr sz="2000" b="1"/>
              <a:t>Body Level Two</a:t>
            </a:r>
          </a:p>
          <a:p>
            <a:pPr lvl="2">
              <a:defRPr sz="1800" b="0"/>
            </a:pPr>
            <a:r>
              <a:rPr sz="2000" b="1"/>
              <a:t>Body Level Three</a:t>
            </a:r>
          </a:p>
          <a:p>
            <a:pPr lvl="3">
              <a:defRPr sz="1800" b="0"/>
            </a:pPr>
            <a:r>
              <a:rPr sz="2000" b="1"/>
              <a:t>Body Level Four</a:t>
            </a:r>
          </a:p>
          <a:p>
            <a:pPr lvl="4">
              <a:defRPr sz="1800" b="0"/>
            </a:pPr>
            <a:r>
              <a:rPr sz="20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/>
            </a:pPr>
            <a:r>
              <a:t>‹#›</a:t>
            </a:r>
          </a:p>
        </p:txBody>
      </p:sp>
      <p:sp>
        <p:nvSpPr>
          <p:cNvPr id="221" name="Shape 221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‹#›</a:t>
            </a:r>
          </a:p>
        </p:txBody>
      </p:sp>
      <p:pic>
        <p:nvPicPr>
          <p:cNvPr id="222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223" name="Shape 223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cs154</a:t>
            </a:r>
          </a:p>
        </p:txBody>
      </p:sp>
      <p:sp>
        <p:nvSpPr>
          <p:cNvPr id="224" name="Shape 22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225" name="Shape 225"/>
          <p:cNvSpPr>
            <a:spLocks noGrp="1"/>
          </p:cNvSpPr>
          <p:nvPr>
            <p:ph type="body" idx="1"/>
          </p:nvPr>
        </p:nvSpPr>
        <p:spPr>
          <a:xfrm>
            <a:off x="381000" y="1397000"/>
            <a:ext cx="4114800" cy="5461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 marL="546100" indent="-266700">
              <a:defRPr sz="2800"/>
            </a:lvl2pPr>
            <a:lvl3pPr marL="845819" indent="-248919">
              <a:defRPr sz="2800"/>
            </a:lvl3pPr>
            <a:lvl4pPr marL="1270000" indent="-355600">
              <a:defRPr sz="2800"/>
            </a:lvl4pPr>
            <a:lvl5pPr marL="1587500" indent="-355600">
              <a:defRPr sz="2800"/>
            </a:lvl5pPr>
          </a:lstStyle>
          <a:p>
            <a:pPr lvl="0">
              <a:defRPr sz="1800" b="0"/>
            </a:pPr>
            <a:r>
              <a:rPr sz="2800" b="1"/>
              <a:t>Body Level One</a:t>
            </a:r>
          </a:p>
          <a:p>
            <a:pPr lvl="1">
              <a:defRPr sz="1800" b="0"/>
            </a:pPr>
            <a:r>
              <a:rPr sz="2800" b="1"/>
              <a:t>Body Level Two</a:t>
            </a:r>
          </a:p>
          <a:p>
            <a:pPr lvl="2">
              <a:defRPr sz="1800" b="0"/>
            </a:pPr>
            <a:r>
              <a:rPr sz="2800" b="1"/>
              <a:t>Body Level Three</a:t>
            </a:r>
          </a:p>
          <a:p>
            <a:pPr lvl="3">
              <a:defRPr sz="1800" b="0"/>
            </a:pPr>
            <a:r>
              <a:rPr sz="2800" b="1"/>
              <a:t>Body Level Four</a:t>
            </a:r>
          </a:p>
          <a:p>
            <a:pPr lvl="4">
              <a:defRPr sz="1800" b="0"/>
            </a:pPr>
            <a:r>
              <a:rPr sz="28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/>
            </a:pPr>
            <a:r>
              <a:t>‹#›</a:t>
            </a:r>
          </a:p>
        </p:txBody>
      </p:sp>
      <p:sp>
        <p:nvSpPr>
          <p:cNvPr id="228" name="Shape 228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‹#›</a:t>
            </a:r>
          </a:p>
        </p:txBody>
      </p:sp>
      <p:pic>
        <p:nvPicPr>
          <p:cNvPr id="229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230" name="Shape 230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cs154</a:t>
            </a:r>
          </a:p>
        </p:txBody>
      </p:sp>
      <p:sp>
        <p:nvSpPr>
          <p:cNvPr id="231" name="Shape 231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232" name="Shape 232"/>
          <p:cNvSpPr>
            <a:spLocks noGrp="1"/>
          </p:cNvSpPr>
          <p:nvPr>
            <p:ph type="body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/>
            </a:pPr>
            <a:r>
              <a:t>‹#›</a:t>
            </a:r>
          </a:p>
        </p:txBody>
      </p:sp>
      <p:sp>
        <p:nvSpPr>
          <p:cNvPr id="235" name="Shape 235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‹#›</a:t>
            </a:r>
          </a:p>
        </p:txBody>
      </p:sp>
      <p:pic>
        <p:nvPicPr>
          <p:cNvPr id="236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237" name="Shape 237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cs154</a:t>
            </a:r>
          </a:p>
        </p:txBody>
      </p:sp>
      <p:sp>
        <p:nvSpPr>
          <p:cNvPr id="238" name="Shape 238"/>
          <p:cNvSpPr>
            <a:spLocks noGrp="1"/>
          </p:cNvSpPr>
          <p:nvPr>
            <p:ph type="title"/>
          </p:nvPr>
        </p:nvSpPr>
        <p:spPr>
          <a:xfrm>
            <a:off x="381000" y="50800"/>
            <a:ext cx="8382000" cy="1549400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50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Shape 51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53" name="Shape 53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sz="1400" b="0">
                <a:latin typeface="Calibri"/>
                <a:ea typeface="Calibri"/>
                <a:cs typeface="Calibri"/>
                <a:sym typeface="Calibri"/>
              </a:defRPr>
            </a:lvl1pPr>
            <a:lvl2pPr marL="0" indent="457200">
              <a:spcBef>
                <a:spcPts val="500"/>
              </a:spcBef>
              <a:buClrTx/>
              <a:buSzTx/>
              <a:buFontTx/>
              <a:buNone/>
              <a:defRPr sz="1400" b="0">
                <a:latin typeface="Calibri"/>
                <a:ea typeface="Calibri"/>
                <a:cs typeface="Calibri"/>
                <a:sym typeface="Calibri"/>
              </a:defRPr>
            </a:lvl2pPr>
            <a:lvl3pPr marL="0" indent="914400">
              <a:spcBef>
                <a:spcPts val="500"/>
              </a:spcBef>
              <a:buClrTx/>
              <a:buSzTx/>
              <a:buFontTx/>
              <a:buNone/>
              <a:defRPr sz="1400" b="0">
                <a:latin typeface="Calibri"/>
                <a:ea typeface="Calibri"/>
                <a:cs typeface="Calibri"/>
                <a:sym typeface="Calibri"/>
              </a:defRPr>
            </a:lvl3pPr>
            <a:lvl4pPr marL="0" indent="1371600">
              <a:spcBef>
                <a:spcPts val="500"/>
              </a:spcBef>
              <a:buClrTx/>
              <a:buSzTx/>
              <a:buFontTx/>
              <a:buNone/>
              <a:defRPr sz="1400" b="0">
                <a:latin typeface="Calibri"/>
                <a:ea typeface="Calibri"/>
                <a:cs typeface="Calibri"/>
                <a:sym typeface="Calibri"/>
              </a:defRPr>
            </a:lvl4pPr>
            <a:lvl5pPr marL="0" indent="1828800">
              <a:spcBef>
                <a:spcPts val="500"/>
              </a:spcBef>
              <a:buClrTx/>
              <a:buSzTx/>
              <a:buFontTx/>
              <a:buNone/>
              <a:defRPr sz="1400" b="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/>
            </a:pPr>
            <a:r>
              <a:rPr sz="1400"/>
              <a:t>Body Level One</a:t>
            </a:r>
          </a:p>
          <a:p>
            <a:pPr lvl="1">
              <a:defRPr sz="1800"/>
            </a:pPr>
            <a:r>
              <a:rPr sz="1400"/>
              <a:t>Body Level Two</a:t>
            </a:r>
          </a:p>
          <a:p>
            <a:pPr lvl="2">
              <a:defRPr sz="1800"/>
            </a:pPr>
            <a:r>
              <a:rPr sz="1400"/>
              <a:t>Body Level Three</a:t>
            </a:r>
          </a:p>
          <a:p>
            <a:pPr lvl="3">
              <a:defRPr sz="1800"/>
            </a:pPr>
            <a:r>
              <a:rPr sz="1400"/>
              <a:t>Body Level Four</a:t>
            </a:r>
          </a:p>
          <a:p>
            <a:pPr lvl="4">
              <a:defRPr sz="1800"/>
            </a:pPr>
            <a:r>
              <a:rPr sz="14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/>
            </a:pPr>
            <a:r>
              <a:t>‹#›</a:t>
            </a:r>
          </a:p>
        </p:txBody>
      </p:sp>
      <p:sp>
        <p:nvSpPr>
          <p:cNvPr id="241" name="Shape 241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‹#›</a:t>
            </a:r>
          </a:p>
        </p:txBody>
      </p:sp>
      <p:pic>
        <p:nvPicPr>
          <p:cNvPr id="242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243" name="Shape 243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cs154</a:t>
            </a:r>
          </a:p>
        </p:txBody>
      </p:sp>
    </p:spTree>
  </p:cSld>
  <p:clrMapOvr>
    <a:masterClrMapping/>
  </p:clrMapOvr>
  <p:transition spd="med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/>
            </a:pPr>
            <a:r>
              <a:t>‹#›</a:t>
            </a:r>
          </a:p>
        </p:txBody>
      </p:sp>
      <p:sp>
        <p:nvSpPr>
          <p:cNvPr id="246" name="Shape 246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‹#›</a:t>
            </a:r>
          </a:p>
        </p:txBody>
      </p:sp>
      <p:pic>
        <p:nvPicPr>
          <p:cNvPr id="247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248" name="Shape 248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cs154</a:t>
            </a:r>
          </a:p>
        </p:txBody>
      </p:sp>
      <p:sp>
        <p:nvSpPr>
          <p:cNvPr id="249" name="Shape 249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250" name="Shape 250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540657" indent="-261257">
              <a:defRPr sz="3200"/>
            </a:lvl2pPr>
            <a:lvl3pPr marL="833966" indent="-237066">
              <a:defRPr sz="3200"/>
            </a:lvl3pPr>
            <a:lvl4pPr marL="1280160" indent="-365760">
              <a:defRPr sz="3200"/>
            </a:lvl4pPr>
            <a:lvl5pPr marL="1597660" indent="-365760">
              <a:defRPr sz="3200"/>
            </a:lvl5pPr>
          </a:lstStyle>
          <a:p>
            <a:pPr lvl="0">
              <a:defRPr sz="1800" b="0"/>
            </a:pPr>
            <a:r>
              <a:rPr sz="3200" b="1"/>
              <a:t>Body Level One</a:t>
            </a:r>
          </a:p>
          <a:p>
            <a:pPr lvl="1">
              <a:defRPr sz="1800" b="0"/>
            </a:pPr>
            <a:r>
              <a:rPr sz="3200" b="1"/>
              <a:t>Body Level Two</a:t>
            </a:r>
          </a:p>
          <a:p>
            <a:pPr lvl="2">
              <a:defRPr sz="1800" b="0"/>
            </a:pPr>
            <a:r>
              <a:rPr sz="3200" b="1"/>
              <a:t>Body Level Three</a:t>
            </a:r>
          </a:p>
          <a:p>
            <a:pPr lvl="3">
              <a:defRPr sz="1800" b="0"/>
            </a:pPr>
            <a:r>
              <a:rPr sz="3200" b="1"/>
              <a:t>Body Level Four</a:t>
            </a:r>
          </a:p>
          <a:p>
            <a:pPr lvl="4">
              <a:defRPr sz="1800" b="0"/>
            </a:pPr>
            <a:r>
              <a:rPr sz="32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/>
            </a:pPr>
            <a:r>
              <a:t>‹#›</a:t>
            </a:r>
          </a:p>
        </p:txBody>
      </p:sp>
      <p:sp>
        <p:nvSpPr>
          <p:cNvPr id="253" name="Shape 253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‹#›</a:t>
            </a:r>
          </a:p>
        </p:txBody>
      </p:sp>
      <p:pic>
        <p:nvPicPr>
          <p:cNvPr id="254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255" name="Shape 255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cs154</a:t>
            </a:r>
          </a:p>
        </p:txBody>
      </p:sp>
      <p:sp>
        <p:nvSpPr>
          <p:cNvPr id="256" name="Shape 256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257" name="Shape 257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1400"/>
            </a:lvl1pPr>
            <a:lvl2pPr marL="0" indent="457200">
              <a:buClrTx/>
              <a:buSzTx/>
              <a:buFontTx/>
              <a:buNone/>
              <a:defRPr sz="1400"/>
            </a:lvl2pPr>
            <a:lvl3pPr marL="0" indent="914400">
              <a:buClrTx/>
              <a:buSzTx/>
              <a:buFontTx/>
              <a:buNone/>
              <a:defRPr sz="1400"/>
            </a:lvl3pPr>
            <a:lvl4pPr marL="0" indent="1371600">
              <a:buClrTx/>
              <a:buSzTx/>
              <a:buFontTx/>
              <a:buNone/>
              <a:defRPr sz="1400"/>
            </a:lvl4pPr>
            <a:lvl5pPr marL="0" indent="1828800">
              <a:buClrTx/>
              <a:buSzTx/>
              <a:buFontTx/>
              <a:buNone/>
              <a:defRPr sz="1400"/>
            </a:lvl5pPr>
          </a:lstStyle>
          <a:p>
            <a:pPr lvl="0">
              <a:defRPr sz="1800" b="0"/>
            </a:pPr>
            <a:r>
              <a:rPr sz="1400" b="1"/>
              <a:t>Body Level One</a:t>
            </a:r>
          </a:p>
          <a:p>
            <a:pPr lvl="1">
              <a:defRPr sz="1800" b="0"/>
            </a:pPr>
            <a:r>
              <a:rPr sz="1400" b="1"/>
              <a:t>Body Level Two</a:t>
            </a:r>
          </a:p>
          <a:p>
            <a:pPr lvl="2">
              <a:defRPr sz="1800" b="0"/>
            </a:pPr>
            <a:r>
              <a:rPr sz="1400" b="1"/>
              <a:t>Body Level Three</a:t>
            </a:r>
          </a:p>
          <a:p>
            <a:pPr lvl="3">
              <a:defRPr sz="1800" b="0"/>
            </a:pPr>
            <a:r>
              <a:rPr sz="1400" b="1"/>
              <a:t>Body Level Four</a:t>
            </a:r>
          </a:p>
          <a:p>
            <a:pPr lvl="4">
              <a:defRPr sz="1800" b="0"/>
            </a:pPr>
            <a:r>
              <a:rPr sz="1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/>
            </a:pPr>
            <a:r>
              <a:t>‹#›</a:t>
            </a:r>
          </a:p>
        </p:txBody>
      </p:sp>
      <p:sp>
        <p:nvSpPr>
          <p:cNvPr id="260" name="Shape 260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‹#›</a:t>
            </a:r>
          </a:p>
        </p:txBody>
      </p:sp>
      <p:pic>
        <p:nvPicPr>
          <p:cNvPr id="261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262" name="Shape 262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cs154</a:t>
            </a:r>
          </a:p>
        </p:txBody>
      </p:sp>
      <p:sp>
        <p:nvSpPr>
          <p:cNvPr id="263" name="Shape 26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264" name="Shape 26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553719" indent="-274319"/>
            <a:lvl3pPr marL="810259" indent="-213359"/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/>
            </a:pPr>
            <a:r>
              <a:t>‹#›</a:t>
            </a:r>
          </a:p>
        </p:txBody>
      </p:sp>
      <p:sp>
        <p:nvSpPr>
          <p:cNvPr id="267" name="Shape 267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‹#›</a:t>
            </a:r>
          </a:p>
        </p:txBody>
      </p:sp>
      <p:pic>
        <p:nvPicPr>
          <p:cNvPr id="268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269" name="Shape 269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cs154</a:t>
            </a:r>
          </a:p>
        </p:txBody>
      </p:sp>
      <p:sp>
        <p:nvSpPr>
          <p:cNvPr id="270" name="Shape 270"/>
          <p:cNvSpPr>
            <a:spLocks noGrp="1"/>
          </p:cNvSpPr>
          <p:nvPr>
            <p:ph type="title"/>
          </p:nvPr>
        </p:nvSpPr>
        <p:spPr>
          <a:xfrm>
            <a:off x="6667500" y="228600"/>
            <a:ext cx="2095500" cy="6629400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271" name="Shape 271"/>
          <p:cNvSpPr>
            <a:spLocks noGrp="1"/>
          </p:cNvSpPr>
          <p:nvPr>
            <p:ph type="body" idx="1"/>
          </p:nvPr>
        </p:nvSpPr>
        <p:spPr>
          <a:xfrm>
            <a:off x="381000" y="254000"/>
            <a:ext cx="6134100" cy="6604000"/>
          </a:xfrm>
          <a:prstGeom prst="rect">
            <a:avLst/>
          </a:prstGeom>
        </p:spPr>
        <p:txBody>
          <a:bodyPr/>
          <a:lstStyle>
            <a:lvl2pPr marL="553719" indent="-274319"/>
            <a:lvl3pPr marL="810259" indent="-213359"/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/>
            </a:pPr>
            <a:r>
              <a:t>‹#›</a:t>
            </a:r>
          </a:p>
        </p:txBody>
      </p:sp>
      <p:sp>
        <p:nvSpPr>
          <p:cNvPr id="274" name="Shape 274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‹#›</a:t>
            </a:r>
          </a:p>
        </p:txBody>
      </p:sp>
      <p:pic>
        <p:nvPicPr>
          <p:cNvPr id="275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276" name="Shape 276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cs154</a:t>
            </a:r>
          </a:p>
        </p:txBody>
      </p:sp>
      <p:sp>
        <p:nvSpPr>
          <p:cNvPr id="277" name="Shape 277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278" name="Shape 278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</a:lvl1pPr>
            <a:lvl2pPr marL="0" indent="457200" algn="ctr">
              <a:buClrTx/>
              <a:buSzTx/>
              <a:buFontTx/>
              <a:buNone/>
            </a:lvl2pPr>
            <a:lvl3pPr marL="0" indent="914400" algn="ctr">
              <a:buClrTx/>
              <a:buSzTx/>
              <a:buFontTx/>
              <a:buNone/>
            </a:lvl3pPr>
            <a:lvl4pPr marL="0" indent="1371600" algn="ctr">
              <a:buClrTx/>
              <a:buSzTx/>
              <a:buFontTx/>
              <a:buNone/>
            </a:lvl4pPr>
            <a:lvl5pPr marL="0" indent="1828800" algn="ctr">
              <a:buClrTx/>
              <a:buSzTx/>
              <a:buFontTx/>
              <a:buNone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/>
            </a:pPr>
            <a:r>
              <a:t>‹#›</a:t>
            </a:r>
          </a:p>
        </p:txBody>
      </p:sp>
      <p:sp>
        <p:nvSpPr>
          <p:cNvPr id="284" name="Shape 284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‹#›</a:t>
            </a:r>
          </a:p>
        </p:txBody>
      </p:sp>
      <p:pic>
        <p:nvPicPr>
          <p:cNvPr id="285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286" name="Shape 286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cs154</a:t>
            </a:r>
          </a:p>
        </p:txBody>
      </p:sp>
      <p:sp>
        <p:nvSpPr>
          <p:cNvPr id="287" name="Shape 287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>
              <a:defRPr sz="4000" cap="all"/>
            </a:lvl1pPr>
          </a:lstStyle>
          <a:p>
            <a:pPr lvl="0">
              <a:defRPr sz="1800" b="0" cap="none"/>
            </a:pPr>
            <a:r>
              <a:rPr sz="4000" b="1" cap="all"/>
              <a:t>Title Text</a:t>
            </a:r>
          </a:p>
        </p:txBody>
      </p:sp>
      <p:sp>
        <p:nvSpPr>
          <p:cNvPr id="288" name="Shape 288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 lvl="0">
              <a:defRPr sz="1800" b="0"/>
            </a:pPr>
            <a:r>
              <a:rPr sz="2000" b="1"/>
              <a:t>Body Level One</a:t>
            </a:r>
          </a:p>
          <a:p>
            <a:pPr lvl="1">
              <a:defRPr sz="1800" b="0"/>
            </a:pPr>
            <a:r>
              <a:rPr sz="2000" b="1"/>
              <a:t>Body Level Two</a:t>
            </a:r>
          </a:p>
          <a:p>
            <a:pPr lvl="2">
              <a:defRPr sz="1800" b="0"/>
            </a:pPr>
            <a:r>
              <a:rPr sz="2000" b="1"/>
              <a:t>Body Level Three</a:t>
            </a:r>
          </a:p>
          <a:p>
            <a:pPr lvl="3">
              <a:defRPr sz="1800" b="0"/>
            </a:pPr>
            <a:r>
              <a:rPr sz="2000" b="1"/>
              <a:t>Body Level Four</a:t>
            </a:r>
          </a:p>
          <a:p>
            <a:pPr lvl="4">
              <a:defRPr sz="1800" b="0"/>
            </a:pPr>
            <a:r>
              <a:rPr sz="20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/>
            </a:pPr>
            <a:r>
              <a:t>‹#›</a:t>
            </a:r>
          </a:p>
        </p:txBody>
      </p:sp>
      <p:sp>
        <p:nvSpPr>
          <p:cNvPr id="291" name="Shape 291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‹#›</a:t>
            </a:r>
          </a:p>
        </p:txBody>
      </p:sp>
      <p:pic>
        <p:nvPicPr>
          <p:cNvPr id="292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293" name="Shape 293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cs154</a:t>
            </a:r>
          </a:p>
        </p:txBody>
      </p:sp>
      <p:sp>
        <p:nvSpPr>
          <p:cNvPr id="294" name="Shape 29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295" name="Shape 295"/>
          <p:cNvSpPr>
            <a:spLocks noGrp="1"/>
          </p:cNvSpPr>
          <p:nvPr>
            <p:ph type="body" idx="1"/>
          </p:nvPr>
        </p:nvSpPr>
        <p:spPr>
          <a:xfrm>
            <a:off x="381000" y="1397000"/>
            <a:ext cx="4114800" cy="5461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 marL="553508" indent="-274108">
              <a:defRPr sz="2800"/>
            </a:lvl2pPr>
            <a:lvl3pPr marL="881380" indent="-284480">
              <a:defRPr sz="2800"/>
            </a:lvl3pPr>
            <a:lvl4pPr marL="1270000" indent="-355600">
              <a:defRPr sz="2800"/>
            </a:lvl4pPr>
            <a:lvl5pPr marL="1587500" indent="-355600">
              <a:defRPr sz="2800"/>
            </a:lvl5pPr>
          </a:lstStyle>
          <a:p>
            <a:pPr lvl="0">
              <a:defRPr sz="1800" b="0"/>
            </a:pPr>
            <a:r>
              <a:rPr sz="2800" b="1"/>
              <a:t>Body Level One</a:t>
            </a:r>
          </a:p>
          <a:p>
            <a:pPr lvl="1">
              <a:defRPr sz="1800" b="0"/>
            </a:pPr>
            <a:r>
              <a:rPr sz="2800" b="1"/>
              <a:t>Body Level Two</a:t>
            </a:r>
          </a:p>
          <a:p>
            <a:pPr lvl="2">
              <a:defRPr sz="1800" b="0"/>
            </a:pPr>
            <a:r>
              <a:rPr sz="2800" b="1"/>
              <a:t>Body Level Three</a:t>
            </a:r>
          </a:p>
          <a:p>
            <a:pPr lvl="3">
              <a:defRPr sz="1800" b="0"/>
            </a:pPr>
            <a:r>
              <a:rPr sz="2800" b="1"/>
              <a:t>Body Level Four</a:t>
            </a:r>
          </a:p>
          <a:p>
            <a:pPr lvl="4">
              <a:defRPr sz="1800" b="0"/>
            </a:pPr>
            <a:r>
              <a:rPr sz="28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/>
            </a:pPr>
            <a:r>
              <a:t>‹#›</a:t>
            </a:r>
          </a:p>
        </p:txBody>
      </p:sp>
      <p:sp>
        <p:nvSpPr>
          <p:cNvPr id="298" name="Shape 298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‹#›</a:t>
            </a:r>
          </a:p>
        </p:txBody>
      </p:sp>
      <p:pic>
        <p:nvPicPr>
          <p:cNvPr id="299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300" name="Shape 300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cs154</a:t>
            </a:r>
          </a:p>
        </p:txBody>
      </p:sp>
      <p:sp>
        <p:nvSpPr>
          <p:cNvPr id="301" name="Shape 301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302" name="Shape 302"/>
          <p:cNvSpPr>
            <a:spLocks noGrp="1"/>
          </p:cNvSpPr>
          <p:nvPr>
            <p:ph type="body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/>
            </a:pPr>
            <a:r>
              <a:t>‹#›</a:t>
            </a:r>
          </a:p>
        </p:txBody>
      </p:sp>
      <p:sp>
        <p:nvSpPr>
          <p:cNvPr id="305" name="Shape 305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‹#›</a:t>
            </a:r>
          </a:p>
        </p:txBody>
      </p:sp>
      <p:pic>
        <p:nvPicPr>
          <p:cNvPr id="306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307" name="Shape 307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cs154</a:t>
            </a:r>
          </a:p>
        </p:txBody>
      </p:sp>
      <p:sp>
        <p:nvSpPr>
          <p:cNvPr id="308" name="Shape 308"/>
          <p:cNvSpPr>
            <a:spLocks noGrp="1"/>
          </p:cNvSpPr>
          <p:nvPr>
            <p:ph type="title"/>
          </p:nvPr>
        </p:nvSpPr>
        <p:spPr>
          <a:xfrm>
            <a:off x="381000" y="50800"/>
            <a:ext cx="8382000" cy="1549400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64.xml"/><Relationship Id="rId18" Type="http://schemas.openxmlformats.org/officeDocument/2006/relationships/slideLayout" Target="../slideLayouts/slideLayout69.xml"/><Relationship Id="rId26" Type="http://schemas.openxmlformats.org/officeDocument/2006/relationships/slideLayout" Target="../slideLayouts/slideLayout77.xml"/><Relationship Id="rId39" Type="http://schemas.openxmlformats.org/officeDocument/2006/relationships/slideLayout" Target="../slideLayouts/slideLayout90.xml"/><Relationship Id="rId21" Type="http://schemas.openxmlformats.org/officeDocument/2006/relationships/slideLayout" Target="../slideLayouts/slideLayout72.xml"/><Relationship Id="rId34" Type="http://schemas.openxmlformats.org/officeDocument/2006/relationships/slideLayout" Target="../slideLayouts/slideLayout85.xml"/><Relationship Id="rId42" Type="http://schemas.openxmlformats.org/officeDocument/2006/relationships/slideLayout" Target="../slideLayouts/slideLayout93.xml"/><Relationship Id="rId47" Type="http://schemas.openxmlformats.org/officeDocument/2006/relationships/slideLayout" Target="../slideLayouts/slideLayout98.xml"/><Relationship Id="rId50" Type="http://schemas.openxmlformats.org/officeDocument/2006/relationships/slideLayout" Target="../slideLayouts/slideLayout101.xml"/><Relationship Id="rId55" Type="http://schemas.openxmlformats.org/officeDocument/2006/relationships/image" Target="../media/image1.png"/><Relationship Id="rId7" Type="http://schemas.openxmlformats.org/officeDocument/2006/relationships/slideLayout" Target="../slideLayouts/slideLayout58.xml"/><Relationship Id="rId2" Type="http://schemas.openxmlformats.org/officeDocument/2006/relationships/slideLayout" Target="../slideLayouts/slideLayout53.xml"/><Relationship Id="rId16" Type="http://schemas.openxmlformats.org/officeDocument/2006/relationships/slideLayout" Target="../slideLayouts/slideLayout67.xml"/><Relationship Id="rId29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62.xml"/><Relationship Id="rId24" Type="http://schemas.openxmlformats.org/officeDocument/2006/relationships/slideLayout" Target="../slideLayouts/slideLayout75.xml"/><Relationship Id="rId32" Type="http://schemas.openxmlformats.org/officeDocument/2006/relationships/slideLayout" Target="../slideLayouts/slideLayout83.xml"/><Relationship Id="rId37" Type="http://schemas.openxmlformats.org/officeDocument/2006/relationships/slideLayout" Target="../slideLayouts/slideLayout88.xml"/><Relationship Id="rId40" Type="http://schemas.openxmlformats.org/officeDocument/2006/relationships/slideLayout" Target="../slideLayouts/slideLayout91.xml"/><Relationship Id="rId45" Type="http://schemas.openxmlformats.org/officeDocument/2006/relationships/slideLayout" Target="../slideLayouts/slideLayout96.xml"/><Relationship Id="rId53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70.xml"/><Relationship Id="rId31" Type="http://schemas.openxmlformats.org/officeDocument/2006/relationships/slideLayout" Target="../slideLayouts/slideLayout82.xml"/><Relationship Id="rId44" Type="http://schemas.openxmlformats.org/officeDocument/2006/relationships/slideLayout" Target="../slideLayouts/slideLayout95.xml"/><Relationship Id="rId52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slideLayout" Target="../slideLayouts/slideLayout65.xml"/><Relationship Id="rId22" Type="http://schemas.openxmlformats.org/officeDocument/2006/relationships/slideLayout" Target="../slideLayouts/slideLayout73.xml"/><Relationship Id="rId27" Type="http://schemas.openxmlformats.org/officeDocument/2006/relationships/slideLayout" Target="../slideLayouts/slideLayout78.xml"/><Relationship Id="rId30" Type="http://schemas.openxmlformats.org/officeDocument/2006/relationships/slideLayout" Target="../slideLayouts/slideLayout81.xml"/><Relationship Id="rId35" Type="http://schemas.openxmlformats.org/officeDocument/2006/relationships/slideLayout" Target="../slideLayouts/slideLayout86.xml"/><Relationship Id="rId43" Type="http://schemas.openxmlformats.org/officeDocument/2006/relationships/slideLayout" Target="../slideLayouts/slideLayout94.xml"/><Relationship Id="rId48" Type="http://schemas.openxmlformats.org/officeDocument/2006/relationships/slideLayout" Target="../slideLayouts/slideLayout99.xml"/><Relationship Id="rId8" Type="http://schemas.openxmlformats.org/officeDocument/2006/relationships/slideLayout" Target="../slideLayouts/slideLayout59.xml"/><Relationship Id="rId51" Type="http://schemas.openxmlformats.org/officeDocument/2006/relationships/slideLayout" Target="../slideLayouts/slideLayout102.xml"/><Relationship Id="rId3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63.xml"/><Relationship Id="rId17" Type="http://schemas.openxmlformats.org/officeDocument/2006/relationships/slideLayout" Target="../slideLayouts/slideLayout68.xml"/><Relationship Id="rId25" Type="http://schemas.openxmlformats.org/officeDocument/2006/relationships/slideLayout" Target="../slideLayouts/slideLayout76.xml"/><Relationship Id="rId33" Type="http://schemas.openxmlformats.org/officeDocument/2006/relationships/slideLayout" Target="../slideLayouts/slideLayout84.xml"/><Relationship Id="rId38" Type="http://schemas.openxmlformats.org/officeDocument/2006/relationships/slideLayout" Target="../slideLayouts/slideLayout89.xml"/><Relationship Id="rId46" Type="http://schemas.openxmlformats.org/officeDocument/2006/relationships/slideLayout" Target="../slideLayouts/slideLayout97.xml"/><Relationship Id="rId20" Type="http://schemas.openxmlformats.org/officeDocument/2006/relationships/slideLayout" Target="../slideLayouts/slideLayout71.xml"/><Relationship Id="rId41" Type="http://schemas.openxmlformats.org/officeDocument/2006/relationships/slideLayout" Target="../slideLayouts/slideLayout92.xml"/><Relationship Id="rId54" Type="http://schemas.openxmlformats.org/officeDocument/2006/relationships/theme" Target="../theme/theme2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5" Type="http://schemas.openxmlformats.org/officeDocument/2006/relationships/slideLayout" Target="../slideLayouts/slideLayout66.xml"/><Relationship Id="rId23" Type="http://schemas.openxmlformats.org/officeDocument/2006/relationships/slideLayout" Target="../slideLayouts/slideLayout74.xml"/><Relationship Id="rId28" Type="http://schemas.openxmlformats.org/officeDocument/2006/relationships/slideLayout" Target="../slideLayouts/slideLayout79.xml"/><Relationship Id="rId36" Type="http://schemas.openxmlformats.org/officeDocument/2006/relationships/slideLayout" Target="../slideLayouts/slideLayout87.xml"/><Relationship Id="rId49" Type="http://schemas.openxmlformats.org/officeDocument/2006/relationships/slideLayout" Target="../slideLayouts/slideLayout10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07.xml"/><Relationship Id="rId7" Type="http://schemas.openxmlformats.org/officeDocument/2006/relationships/slideLayout" Target="../slideLayouts/slideLayout11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06.xml"/><Relationship Id="rId1" Type="http://schemas.openxmlformats.org/officeDocument/2006/relationships/slideLayout" Target="../slideLayouts/slideLayout105.xml"/><Relationship Id="rId6" Type="http://schemas.openxmlformats.org/officeDocument/2006/relationships/slideLayout" Target="../slideLayouts/slideLayout110.xml"/><Relationship Id="rId11" Type="http://schemas.openxmlformats.org/officeDocument/2006/relationships/slideLayout" Target="../slideLayouts/slideLayout115.xml"/><Relationship Id="rId5" Type="http://schemas.openxmlformats.org/officeDocument/2006/relationships/slideLayout" Target="../slideLayouts/slideLayout109.xml"/><Relationship Id="rId10" Type="http://schemas.openxmlformats.org/officeDocument/2006/relationships/slideLayout" Target="../slideLayouts/slideLayout114.xml"/><Relationship Id="rId4" Type="http://schemas.openxmlformats.org/officeDocument/2006/relationships/slideLayout" Target="../slideLayouts/slideLayout108.xml"/><Relationship Id="rId9" Type="http://schemas.openxmlformats.org/officeDocument/2006/relationships/slideLayout" Target="../slideLayouts/slideLayout11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3.xml"/><Relationship Id="rId3" Type="http://schemas.openxmlformats.org/officeDocument/2006/relationships/slideLayout" Target="../slideLayouts/slideLayout118.xml"/><Relationship Id="rId7" Type="http://schemas.openxmlformats.org/officeDocument/2006/relationships/slideLayout" Target="../slideLayouts/slideLayout12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17.xml"/><Relationship Id="rId1" Type="http://schemas.openxmlformats.org/officeDocument/2006/relationships/slideLayout" Target="../slideLayouts/slideLayout116.xml"/><Relationship Id="rId6" Type="http://schemas.openxmlformats.org/officeDocument/2006/relationships/slideLayout" Target="../slideLayouts/slideLayout121.xml"/><Relationship Id="rId11" Type="http://schemas.openxmlformats.org/officeDocument/2006/relationships/slideLayout" Target="../slideLayouts/slideLayout126.xml"/><Relationship Id="rId5" Type="http://schemas.openxmlformats.org/officeDocument/2006/relationships/slideLayout" Target="../slideLayouts/slideLayout120.xml"/><Relationship Id="rId10" Type="http://schemas.openxmlformats.org/officeDocument/2006/relationships/slideLayout" Target="../slideLayouts/slideLayout125.xml"/><Relationship Id="rId4" Type="http://schemas.openxmlformats.org/officeDocument/2006/relationships/slideLayout" Target="../slideLayouts/slideLayout119.xml"/><Relationship Id="rId9" Type="http://schemas.openxmlformats.org/officeDocument/2006/relationships/slideLayout" Target="../slideLayouts/slideLayout1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png"/>
          <p:cNvPicPr/>
          <p:nvPr/>
        </p:nvPicPr>
        <p:blipFill>
          <a:blip r:embed="rId53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 anchor="ctr"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381000" y="1397000"/>
            <a:ext cx="8382000" cy="546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/>
          <a:lstStyle/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  <p:sldLayoutId id="2147483673" r:id="rId23"/>
    <p:sldLayoutId id="2147483674" r:id="rId24"/>
    <p:sldLayoutId id="2147483675" r:id="rId25"/>
    <p:sldLayoutId id="2147483676" r:id="rId26"/>
    <p:sldLayoutId id="2147483677" r:id="rId27"/>
    <p:sldLayoutId id="2147483678" r:id="rId28"/>
    <p:sldLayoutId id="2147483679" r:id="rId29"/>
    <p:sldLayoutId id="2147483680" r:id="rId30"/>
    <p:sldLayoutId id="2147483681" r:id="rId31"/>
    <p:sldLayoutId id="2147483682" r:id="rId32"/>
    <p:sldLayoutId id="2147483684" r:id="rId33"/>
    <p:sldLayoutId id="2147483685" r:id="rId34"/>
    <p:sldLayoutId id="2147483686" r:id="rId35"/>
    <p:sldLayoutId id="2147483687" r:id="rId36"/>
    <p:sldLayoutId id="2147483688" r:id="rId37"/>
    <p:sldLayoutId id="2147483689" r:id="rId38"/>
    <p:sldLayoutId id="2147483690" r:id="rId39"/>
    <p:sldLayoutId id="2147483691" r:id="rId40"/>
    <p:sldLayoutId id="2147483692" r:id="rId41"/>
    <p:sldLayoutId id="2147483693" r:id="rId42"/>
    <p:sldLayoutId id="2147483695" r:id="rId43"/>
    <p:sldLayoutId id="2147483696" r:id="rId44"/>
    <p:sldLayoutId id="2147483697" r:id="rId45"/>
    <p:sldLayoutId id="2147483698" r:id="rId46"/>
    <p:sldLayoutId id="2147483699" r:id="rId47"/>
    <p:sldLayoutId id="2147483700" r:id="rId48"/>
    <p:sldLayoutId id="2147483701" r:id="rId49"/>
    <p:sldLayoutId id="2147483702" r:id="rId50"/>
    <p:sldLayoutId id="2147483703" r:id="rId51"/>
  </p:sldLayoutIdLst>
  <p:transition spd="med"/>
  <p:txStyles>
    <p:titleStyle>
      <a:lvl1pPr>
        <a:defRPr sz="3600" b="1">
          <a:latin typeface="Calibri Bold"/>
          <a:ea typeface="Calibri Bold"/>
          <a:cs typeface="Calibri Bold"/>
          <a:sym typeface="Calibri Bold"/>
        </a:defRPr>
      </a:lvl1pPr>
      <a:lvl2pPr>
        <a:defRPr sz="3600" b="1">
          <a:latin typeface="Calibri Bold"/>
          <a:ea typeface="Calibri Bold"/>
          <a:cs typeface="Calibri Bold"/>
          <a:sym typeface="Calibri Bold"/>
        </a:defRPr>
      </a:lvl2pPr>
      <a:lvl3pPr>
        <a:defRPr sz="3600" b="1">
          <a:latin typeface="Calibri Bold"/>
          <a:ea typeface="Calibri Bold"/>
          <a:cs typeface="Calibri Bold"/>
          <a:sym typeface="Calibri Bold"/>
        </a:defRPr>
      </a:lvl3pPr>
      <a:lvl4pPr>
        <a:defRPr sz="3600" b="1">
          <a:latin typeface="Calibri Bold"/>
          <a:ea typeface="Calibri Bold"/>
          <a:cs typeface="Calibri Bold"/>
          <a:sym typeface="Calibri Bold"/>
        </a:defRPr>
      </a:lvl4pPr>
      <a:lvl5pPr>
        <a:defRPr sz="3600" b="1">
          <a:latin typeface="Calibri Bold"/>
          <a:ea typeface="Calibri Bold"/>
          <a:cs typeface="Calibri Bold"/>
          <a:sym typeface="Calibri Bold"/>
        </a:defRPr>
      </a:lvl5pPr>
      <a:lvl6pPr indent="457200">
        <a:defRPr sz="3600" b="1">
          <a:latin typeface="Calibri Bold"/>
          <a:ea typeface="Calibri Bold"/>
          <a:cs typeface="Calibri Bold"/>
          <a:sym typeface="Calibri Bold"/>
        </a:defRPr>
      </a:lvl6pPr>
      <a:lvl7pPr indent="914400">
        <a:defRPr sz="3600" b="1">
          <a:latin typeface="Calibri Bold"/>
          <a:ea typeface="Calibri Bold"/>
          <a:cs typeface="Calibri Bold"/>
          <a:sym typeface="Calibri Bold"/>
        </a:defRPr>
      </a:lvl7pPr>
      <a:lvl8pPr indent="1371600">
        <a:defRPr sz="3600" b="1">
          <a:latin typeface="Calibri Bold"/>
          <a:ea typeface="Calibri Bold"/>
          <a:cs typeface="Calibri Bold"/>
          <a:sym typeface="Calibri Bold"/>
        </a:defRPr>
      </a:lvl8pPr>
      <a:lvl9pPr indent="1828800">
        <a:defRPr sz="3600" b="1">
          <a:latin typeface="Calibri Bold"/>
          <a:ea typeface="Calibri Bold"/>
          <a:cs typeface="Calibri Bold"/>
          <a:sym typeface="Calibri Bold"/>
        </a:defRPr>
      </a:lvl9pPr>
    </p:titleStyle>
    <p:bodyStyle>
      <a:lvl1pPr marL="254000" indent="-254000">
        <a:spcBef>
          <a:spcPts val="600"/>
        </a:spcBef>
        <a:buClr>
          <a:srgbClr val="990000"/>
        </a:buClr>
        <a:buSzPct val="60000"/>
        <a:buFont typeface="Wingdings 2"/>
        <a:buChar char="⬛"/>
        <a:defRPr sz="2400" b="1">
          <a:latin typeface="Calibri Bold"/>
          <a:ea typeface="Calibri Bold"/>
          <a:cs typeface="Calibri Bold"/>
          <a:sym typeface="Calibri Bold"/>
        </a:defRPr>
      </a:lvl1pPr>
      <a:lvl2pPr marL="561340" indent="-281940">
        <a:spcBef>
          <a:spcPts val="600"/>
        </a:spcBef>
        <a:buClr>
          <a:srgbClr val="990000"/>
        </a:buClr>
        <a:buSzPct val="110000"/>
        <a:buFont typeface="Wingdings 2"/>
        <a:buChar char="▪"/>
        <a:defRPr sz="2400" b="1">
          <a:latin typeface="Calibri Bold"/>
          <a:ea typeface="Calibri Bold"/>
          <a:cs typeface="Calibri Bold"/>
          <a:sym typeface="Calibri Bold"/>
        </a:defRPr>
      </a:lvl2pPr>
      <a:lvl3pPr marL="840739" indent="-243839">
        <a:spcBef>
          <a:spcPts val="600"/>
        </a:spcBef>
        <a:buClr>
          <a:srgbClr val="990000"/>
        </a:buClr>
        <a:buSzPct val="80000"/>
        <a:buFont typeface="Wingdings 2"/>
        <a:buChar char="▪"/>
        <a:defRPr sz="2400" b="1">
          <a:latin typeface="Calibri Bold"/>
          <a:ea typeface="Calibri Bold"/>
          <a:cs typeface="Calibri Bold"/>
          <a:sym typeface="Calibri Bold"/>
        </a:defRPr>
      </a:lvl3pPr>
      <a:lvl4pPr marL="1188719" indent="-274319">
        <a:spcBef>
          <a:spcPts val="600"/>
        </a:spcBef>
        <a:buClr>
          <a:srgbClr val="990000"/>
        </a:buClr>
        <a:buSzPct val="100000"/>
        <a:buFont typeface="Wingdings 2"/>
        <a:buChar char="–"/>
        <a:defRPr sz="2400" b="1">
          <a:latin typeface="Calibri Bold"/>
          <a:ea typeface="Calibri Bold"/>
          <a:cs typeface="Calibri Bold"/>
          <a:sym typeface="Calibri Bold"/>
        </a:defRPr>
      </a:lvl4pPr>
      <a:lvl5pPr marL="1506219" indent="-274319">
        <a:spcBef>
          <a:spcPts val="600"/>
        </a:spcBef>
        <a:buClr>
          <a:srgbClr val="990000"/>
        </a:buClr>
        <a:buSzPct val="100000"/>
        <a:buFont typeface="Wingdings 2"/>
        <a:buChar char="»"/>
        <a:defRPr sz="2400" b="1">
          <a:latin typeface="Calibri Bold"/>
          <a:ea typeface="Calibri Bold"/>
          <a:cs typeface="Calibri Bold"/>
          <a:sym typeface="Calibri Bold"/>
        </a:defRPr>
      </a:lvl5pPr>
      <a:lvl6pPr marL="1963420" indent="-274320">
        <a:spcBef>
          <a:spcPts val="600"/>
        </a:spcBef>
        <a:buClr>
          <a:srgbClr val="990000"/>
        </a:buClr>
        <a:buSzPct val="100000"/>
        <a:buFont typeface="Wingdings 2"/>
        <a:buChar char="»"/>
        <a:defRPr sz="2400" b="1">
          <a:latin typeface="Calibri Bold"/>
          <a:ea typeface="Calibri Bold"/>
          <a:cs typeface="Calibri Bold"/>
          <a:sym typeface="Calibri Bold"/>
        </a:defRPr>
      </a:lvl6pPr>
      <a:lvl7pPr marL="2420620" indent="-274320">
        <a:spcBef>
          <a:spcPts val="600"/>
        </a:spcBef>
        <a:buClr>
          <a:srgbClr val="990000"/>
        </a:buClr>
        <a:buSzPct val="100000"/>
        <a:buFont typeface="Wingdings 2"/>
        <a:buChar char="»"/>
        <a:defRPr sz="2400" b="1">
          <a:latin typeface="Calibri Bold"/>
          <a:ea typeface="Calibri Bold"/>
          <a:cs typeface="Calibri Bold"/>
          <a:sym typeface="Calibri Bold"/>
        </a:defRPr>
      </a:lvl7pPr>
      <a:lvl8pPr marL="2877820" indent="-274320">
        <a:spcBef>
          <a:spcPts val="600"/>
        </a:spcBef>
        <a:buClr>
          <a:srgbClr val="990000"/>
        </a:buClr>
        <a:buSzPct val="100000"/>
        <a:buFont typeface="Wingdings 2"/>
        <a:buChar char="»"/>
        <a:defRPr sz="2400" b="1">
          <a:latin typeface="Calibri Bold"/>
          <a:ea typeface="Calibri Bold"/>
          <a:cs typeface="Calibri Bold"/>
          <a:sym typeface="Calibri Bold"/>
        </a:defRPr>
      </a:lvl8pPr>
      <a:lvl9pPr marL="3335020" indent="-274320">
        <a:spcBef>
          <a:spcPts val="600"/>
        </a:spcBef>
        <a:buClr>
          <a:srgbClr val="990000"/>
        </a:buClr>
        <a:buSzPct val="100000"/>
        <a:buFont typeface="Wingdings 2"/>
        <a:buChar char="»"/>
        <a:defRPr sz="2400" b="1">
          <a:latin typeface="Calibri Bold"/>
          <a:ea typeface="Calibri Bold"/>
          <a:cs typeface="Calibri Bold"/>
          <a:sym typeface="Calibri Bold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png"/>
          <p:cNvPicPr/>
          <p:nvPr/>
        </p:nvPicPr>
        <p:blipFill>
          <a:blip r:embed="rId55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t>cs154</a:t>
            </a:r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 anchor="ctr"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381000" y="1397000"/>
            <a:ext cx="8382000" cy="546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/>
          <a:lstStyle/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966649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21" r:id="rId17"/>
    <p:sldLayoutId id="2147483722" r:id="rId18"/>
    <p:sldLayoutId id="2147483723" r:id="rId19"/>
    <p:sldLayoutId id="2147483724" r:id="rId20"/>
    <p:sldLayoutId id="2147483725" r:id="rId21"/>
    <p:sldLayoutId id="2147483726" r:id="rId22"/>
    <p:sldLayoutId id="2147483727" r:id="rId23"/>
    <p:sldLayoutId id="2147483728" r:id="rId24"/>
    <p:sldLayoutId id="2147483729" r:id="rId25"/>
    <p:sldLayoutId id="2147483730" r:id="rId26"/>
    <p:sldLayoutId id="2147483731" r:id="rId27"/>
    <p:sldLayoutId id="2147483732" r:id="rId28"/>
    <p:sldLayoutId id="2147483733" r:id="rId29"/>
    <p:sldLayoutId id="2147483734" r:id="rId30"/>
    <p:sldLayoutId id="2147483735" r:id="rId31"/>
    <p:sldLayoutId id="2147483736" r:id="rId32"/>
    <p:sldLayoutId id="2147483737" r:id="rId33"/>
    <p:sldLayoutId id="2147483738" r:id="rId34"/>
    <p:sldLayoutId id="2147483739" r:id="rId35"/>
    <p:sldLayoutId id="2147483740" r:id="rId36"/>
    <p:sldLayoutId id="2147483741" r:id="rId37"/>
    <p:sldLayoutId id="2147483742" r:id="rId38"/>
    <p:sldLayoutId id="2147483743" r:id="rId39"/>
    <p:sldLayoutId id="2147483744" r:id="rId40"/>
    <p:sldLayoutId id="2147483745" r:id="rId41"/>
    <p:sldLayoutId id="2147483746" r:id="rId42"/>
    <p:sldLayoutId id="2147483747" r:id="rId43"/>
    <p:sldLayoutId id="2147483748" r:id="rId44"/>
    <p:sldLayoutId id="2147483749" r:id="rId45"/>
    <p:sldLayoutId id="2147483750" r:id="rId46"/>
    <p:sldLayoutId id="2147483751" r:id="rId47"/>
    <p:sldLayoutId id="2147483752" r:id="rId48"/>
    <p:sldLayoutId id="2147483753" r:id="rId49"/>
    <p:sldLayoutId id="2147483754" r:id="rId50"/>
    <p:sldLayoutId id="2147483755" r:id="rId51"/>
    <p:sldLayoutId id="2147483756" r:id="rId52"/>
    <p:sldLayoutId id="2147483757" r:id="rId53"/>
  </p:sldLayoutIdLst>
  <p:transition spd="med"/>
  <p:txStyles>
    <p:titleStyle>
      <a:lvl1pPr>
        <a:defRPr sz="3600" b="1">
          <a:latin typeface="Calibri Bold"/>
          <a:ea typeface="Calibri Bold"/>
          <a:cs typeface="Calibri Bold"/>
          <a:sym typeface="Calibri Bold"/>
        </a:defRPr>
      </a:lvl1pPr>
      <a:lvl2pPr>
        <a:defRPr sz="3600" b="1">
          <a:latin typeface="Calibri Bold"/>
          <a:ea typeface="Calibri Bold"/>
          <a:cs typeface="Calibri Bold"/>
          <a:sym typeface="Calibri Bold"/>
        </a:defRPr>
      </a:lvl2pPr>
      <a:lvl3pPr>
        <a:defRPr sz="3600" b="1">
          <a:latin typeface="Calibri Bold"/>
          <a:ea typeface="Calibri Bold"/>
          <a:cs typeface="Calibri Bold"/>
          <a:sym typeface="Calibri Bold"/>
        </a:defRPr>
      </a:lvl3pPr>
      <a:lvl4pPr>
        <a:defRPr sz="3600" b="1">
          <a:latin typeface="Calibri Bold"/>
          <a:ea typeface="Calibri Bold"/>
          <a:cs typeface="Calibri Bold"/>
          <a:sym typeface="Calibri Bold"/>
        </a:defRPr>
      </a:lvl4pPr>
      <a:lvl5pPr>
        <a:defRPr sz="3600" b="1">
          <a:latin typeface="Calibri Bold"/>
          <a:ea typeface="Calibri Bold"/>
          <a:cs typeface="Calibri Bold"/>
          <a:sym typeface="Calibri Bold"/>
        </a:defRPr>
      </a:lvl5pPr>
      <a:lvl6pPr indent="457200">
        <a:defRPr sz="3600" b="1">
          <a:latin typeface="Calibri Bold"/>
          <a:ea typeface="Calibri Bold"/>
          <a:cs typeface="Calibri Bold"/>
          <a:sym typeface="Calibri Bold"/>
        </a:defRPr>
      </a:lvl6pPr>
      <a:lvl7pPr indent="914400">
        <a:defRPr sz="3600" b="1">
          <a:latin typeface="Calibri Bold"/>
          <a:ea typeface="Calibri Bold"/>
          <a:cs typeface="Calibri Bold"/>
          <a:sym typeface="Calibri Bold"/>
        </a:defRPr>
      </a:lvl7pPr>
      <a:lvl8pPr indent="1371600">
        <a:defRPr sz="3600" b="1">
          <a:latin typeface="Calibri Bold"/>
          <a:ea typeface="Calibri Bold"/>
          <a:cs typeface="Calibri Bold"/>
          <a:sym typeface="Calibri Bold"/>
        </a:defRPr>
      </a:lvl8pPr>
      <a:lvl9pPr indent="1828800">
        <a:defRPr sz="3600" b="1">
          <a:latin typeface="Calibri Bold"/>
          <a:ea typeface="Calibri Bold"/>
          <a:cs typeface="Calibri Bold"/>
          <a:sym typeface="Calibri Bold"/>
        </a:defRPr>
      </a:lvl9pPr>
    </p:titleStyle>
    <p:bodyStyle>
      <a:lvl1pPr marL="254000" indent="-254000">
        <a:spcBef>
          <a:spcPts val="600"/>
        </a:spcBef>
        <a:buClr>
          <a:srgbClr val="990000"/>
        </a:buClr>
        <a:buSzPct val="60000"/>
        <a:buFont typeface="Wingdings 2"/>
        <a:buChar char="⬛"/>
        <a:defRPr sz="2400" b="1">
          <a:latin typeface="Calibri Bold"/>
          <a:ea typeface="Calibri Bold"/>
          <a:cs typeface="Calibri Bold"/>
          <a:sym typeface="Calibri Bold"/>
        </a:defRPr>
      </a:lvl1pPr>
      <a:lvl2pPr marL="561340" indent="-281940">
        <a:spcBef>
          <a:spcPts val="600"/>
        </a:spcBef>
        <a:buClr>
          <a:srgbClr val="990000"/>
        </a:buClr>
        <a:buSzPct val="110000"/>
        <a:buFont typeface="Wingdings 2"/>
        <a:buChar char="▪"/>
        <a:defRPr sz="2400" b="1">
          <a:latin typeface="Calibri Bold"/>
          <a:ea typeface="Calibri Bold"/>
          <a:cs typeface="Calibri Bold"/>
          <a:sym typeface="Calibri Bold"/>
        </a:defRPr>
      </a:lvl2pPr>
      <a:lvl3pPr marL="840739" indent="-243839">
        <a:spcBef>
          <a:spcPts val="600"/>
        </a:spcBef>
        <a:buClr>
          <a:srgbClr val="990000"/>
        </a:buClr>
        <a:buSzPct val="80000"/>
        <a:buFont typeface="Wingdings 2"/>
        <a:buChar char="▪"/>
        <a:defRPr sz="2400" b="1">
          <a:latin typeface="Calibri Bold"/>
          <a:ea typeface="Calibri Bold"/>
          <a:cs typeface="Calibri Bold"/>
          <a:sym typeface="Calibri Bold"/>
        </a:defRPr>
      </a:lvl3pPr>
      <a:lvl4pPr marL="1188719" indent="-274319">
        <a:spcBef>
          <a:spcPts val="600"/>
        </a:spcBef>
        <a:buClr>
          <a:srgbClr val="990000"/>
        </a:buClr>
        <a:buSzPct val="100000"/>
        <a:buFont typeface="Wingdings 2"/>
        <a:buChar char="–"/>
        <a:defRPr sz="2400" b="1">
          <a:latin typeface="Calibri Bold"/>
          <a:ea typeface="Calibri Bold"/>
          <a:cs typeface="Calibri Bold"/>
          <a:sym typeface="Calibri Bold"/>
        </a:defRPr>
      </a:lvl4pPr>
      <a:lvl5pPr marL="1506219" indent="-274319">
        <a:spcBef>
          <a:spcPts val="600"/>
        </a:spcBef>
        <a:buClr>
          <a:srgbClr val="990000"/>
        </a:buClr>
        <a:buSzPct val="100000"/>
        <a:buFont typeface="Wingdings 2"/>
        <a:buChar char="»"/>
        <a:defRPr sz="2400" b="1">
          <a:latin typeface="Calibri Bold"/>
          <a:ea typeface="Calibri Bold"/>
          <a:cs typeface="Calibri Bold"/>
          <a:sym typeface="Calibri Bold"/>
        </a:defRPr>
      </a:lvl5pPr>
      <a:lvl6pPr marL="1963420" indent="-274320">
        <a:spcBef>
          <a:spcPts val="600"/>
        </a:spcBef>
        <a:buClr>
          <a:srgbClr val="990000"/>
        </a:buClr>
        <a:buSzPct val="100000"/>
        <a:buFont typeface="Wingdings 2"/>
        <a:buChar char="»"/>
        <a:defRPr sz="2400" b="1">
          <a:latin typeface="Calibri Bold"/>
          <a:ea typeface="Calibri Bold"/>
          <a:cs typeface="Calibri Bold"/>
          <a:sym typeface="Calibri Bold"/>
        </a:defRPr>
      </a:lvl6pPr>
      <a:lvl7pPr marL="2420620" indent="-274320">
        <a:spcBef>
          <a:spcPts val="600"/>
        </a:spcBef>
        <a:buClr>
          <a:srgbClr val="990000"/>
        </a:buClr>
        <a:buSzPct val="100000"/>
        <a:buFont typeface="Wingdings 2"/>
        <a:buChar char="»"/>
        <a:defRPr sz="2400" b="1">
          <a:latin typeface="Calibri Bold"/>
          <a:ea typeface="Calibri Bold"/>
          <a:cs typeface="Calibri Bold"/>
          <a:sym typeface="Calibri Bold"/>
        </a:defRPr>
      </a:lvl7pPr>
      <a:lvl8pPr marL="2877820" indent="-274320">
        <a:spcBef>
          <a:spcPts val="600"/>
        </a:spcBef>
        <a:buClr>
          <a:srgbClr val="990000"/>
        </a:buClr>
        <a:buSzPct val="100000"/>
        <a:buFont typeface="Wingdings 2"/>
        <a:buChar char="»"/>
        <a:defRPr sz="2400" b="1">
          <a:latin typeface="Calibri Bold"/>
          <a:ea typeface="Calibri Bold"/>
          <a:cs typeface="Calibri Bold"/>
          <a:sym typeface="Calibri Bold"/>
        </a:defRPr>
      </a:lvl8pPr>
      <a:lvl9pPr marL="3335020" indent="-274320">
        <a:spcBef>
          <a:spcPts val="600"/>
        </a:spcBef>
        <a:buClr>
          <a:srgbClr val="990000"/>
        </a:buClr>
        <a:buSzPct val="100000"/>
        <a:buFont typeface="Wingdings 2"/>
        <a:buChar char="»"/>
        <a:defRPr sz="2400" b="1">
          <a:latin typeface="Calibri Bold"/>
          <a:ea typeface="Calibri Bold"/>
          <a:cs typeface="Calibri Bold"/>
          <a:sym typeface="Calibri Bold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F5551B27-49BC-4291-80C6-707CDCF1D651}" type="slidenum">
              <a:rPr lang="en-US" sz="1000" b="1" kern="1200" smtClean="0">
                <a:solidFill>
                  <a:srgbClr val="000000"/>
                </a:solidFill>
                <a:latin typeface="Arial Narrow" pitchFamily="-96" charset="0"/>
                <a:ea typeface="ＭＳ Ｐゴシック" pitchFamily="-96" charset="-128"/>
                <a:cs typeface="ＭＳ Ｐゴシック" pitchFamily="-96" charset="-128"/>
                <a:sym typeface="Gill Sans" charset="0"/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 dirty="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 dirty="0">
                <a:solidFill>
                  <a:srgbClr val="000000"/>
                </a:solidFill>
                <a:latin typeface="Calibri" pitchFamily="34" charset="0"/>
                <a:ea typeface="ヒラギノ角ゴ ProN W3" charset="0"/>
                <a:cs typeface="ヒラギノ角ゴ ProN W3" charset="0"/>
                <a:sym typeface="Gill Sans" charset="0"/>
              </a:rPr>
              <a:t>Bryant and </a:t>
            </a:r>
            <a:r>
              <a:rPr lang="en-US" sz="1000" kern="1200" dirty="0" err="1">
                <a:solidFill>
                  <a:srgbClr val="000000"/>
                </a:solidFill>
                <a:latin typeface="Calibri" pitchFamily="34" charset="0"/>
                <a:ea typeface="ヒラギノ角ゴ ProN W3" charset="0"/>
                <a:cs typeface="ヒラギノ角ゴ ProN W3" charset="0"/>
                <a:sym typeface="Gill Sans" charset="0"/>
              </a:rPr>
              <a:t>O’Hallaron</a:t>
            </a:r>
            <a:r>
              <a:rPr lang="en-US" sz="1000" kern="1200" dirty="0">
                <a:solidFill>
                  <a:srgbClr val="000000"/>
                </a:solidFill>
                <a:latin typeface="Calibri" pitchFamily="34" charset="0"/>
                <a:ea typeface="ヒラギノ角ゴ ProN W3" charset="0"/>
                <a:cs typeface="ヒラギノ角ゴ ProN W3" charset="0"/>
                <a:sym typeface="Gill Sans" charset="0"/>
              </a:rPr>
              <a:t>, Computer Systems: A Programmer’s Perspective, Third Edition</a:t>
            </a:r>
          </a:p>
        </p:txBody>
      </p:sp>
    </p:spTree>
    <p:extLst>
      <p:ext uri="{BB962C8B-B14F-4D97-AF65-F5344CB8AC3E}">
        <p14:creationId xmlns:p14="http://schemas.microsoft.com/office/powerpoint/2010/main" val="76005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>
                <a:sym typeface="Calibri" charset="0"/>
              </a:rPr>
              <a:t>Second level</a:t>
            </a:r>
          </a:p>
          <a:p>
            <a:pPr lvl="2"/>
            <a:r>
              <a:rPr lang="en-US" dirty="0">
                <a:sym typeface="Calibri" charset="0"/>
              </a:rPr>
              <a:t>Third level</a:t>
            </a:r>
          </a:p>
          <a:p>
            <a:pPr lvl="3"/>
            <a:r>
              <a:rPr lang="en-US" dirty="0">
                <a:sym typeface="Calibri" charset="0"/>
              </a:rPr>
              <a:t>Fourth level</a:t>
            </a:r>
          </a:p>
          <a:p>
            <a:pPr lvl="4"/>
            <a:r>
              <a:rPr lang="en-US" dirty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F5551B27-49BC-4291-80C6-707CDCF1D651}" type="slidenum">
              <a:rPr lang="en-US" sz="1000" b="1" kern="1200" smtClean="0">
                <a:solidFill>
                  <a:srgbClr val="000000"/>
                </a:solidFill>
                <a:latin typeface="Arial Narrow" pitchFamily="-96" charset="0"/>
                <a:ea typeface="ＭＳ Ｐゴシック" pitchFamily="-96" charset="-128"/>
                <a:cs typeface="ＭＳ Ｐゴシック" pitchFamily="-96" charset="-128"/>
                <a:sym typeface="Gill Sans" charset="0"/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 dirty="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 dirty="0">
                <a:solidFill>
                  <a:srgbClr val="000000"/>
                </a:solidFill>
                <a:latin typeface="Calibri" pitchFamily="34" charset="0"/>
                <a:ea typeface="ヒラギノ角ゴ ProN W3" charset="0"/>
                <a:cs typeface="ヒラギノ角ゴ ProN W3" charset="0"/>
                <a:sym typeface="Gill Sans" charset="0"/>
              </a:rPr>
              <a:t>Bryant and </a:t>
            </a:r>
            <a:r>
              <a:rPr lang="en-US" sz="1000" kern="1200" dirty="0" err="1">
                <a:solidFill>
                  <a:srgbClr val="000000"/>
                </a:solidFill>
                <a:latin typeface="Calibri" pitchFamily="34" charset="0"/>
                <a:ea typeface="ヒラギノ角ゴ ProN W3" charset="0"/>
                <a:cs typeface="ヒラギノ角ゴ ProN W3" charset="0"/>
                <a:sym typeface="Gill Sans" charset="0"/>
              </a:rPr>
              <a:t>O’Hallaron</a:t>
            </a:r>
            <a:r>
              <a:rPr lang="en-US" sz="1000" kern="1200" dirty="0">
                <a:solidFill>
                  <a:srgbClr val="000000"/>
                </a:solidFill>
                <a:latin typeface="Calibri" pitchFamily="34" charset="0"/>
                <a:ea typeface="ヒラギノ角ゴ ProN W3" charset="0"/>
                <a:cs typeface="ヒラギノ角ゴ ProN W3" charset="0"/>
                <a:sym typeface="Gill Sans" charset="0"/>
              </a:rPr>
              <a:t>, Computer Systems: A Programmer’s Perspective, Third Edition</a:t>
            </a:r>
          </a:p>
        </p:txBody>
      </p:sp>
    </p:spTree>
    <p:extLst>
      <p:ext uri="{BB962C8B-B14F-4D97-AF65-F5344CB8AC3E}">
        <p14:creationId xmlns:p14="http://schemas.microsoft.com/office/powerpoint/2010/main" val="975785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>
            <a:spLocks noGrp="1"/>
          </p:cNvSpPr>
          <p:nvPr>
            <p:ph type="title"/>
          </p:nvPr>
        </p:nvSpPr>
        <p:spPr>
          <a:xfrm>
            <a:off x="609600" y="1371600"/>
            <a:ext cx="8356600" cy="2590800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/>
          <a:p>
            <a:pPr marL="100012" lvl="0" indent="-100012" defTabSz="768095">
              <a:defRPr sz="1800" b="0"/>
            </a:pPr>
            <a:r>
              <a:rPr sz="3024" b="1" dirty="0"/>
              <a:t> Machine-Level Programming:</a:t>
            </a:r>
            <a:br>
              <a:rPr sz="3024" b="1" dirty="0"/>
            </a:br>
            <a:r>
              <a:rPr sz="3024" b="1" dirty="0"/>
              <a:t>Functions and the call stack</a:t>
            </a:r>
            <a:r>
              <a:rPr lang="en-US" sz="3024" b="1" dirty="0"/>
              <a:t> (Part II), Buffer Overflow</a:t>
            </a:r>
            <a:br>
              <a:rPr sz="3024" b="1" dirty="0"/>
            </a:br>
            <a:br>
              <a:rPr lang="en-US" sz="3024" dirty="0"/>
            </a:br>
            <a:r>
              <a:rPr lang="en-US" sz="3024" dirty="0"/>
              <a:t>CS154 Autumn 2019, </a:t>
            </a:r>
            <a:r>
              <a:rPr lang="en-US" sz="3024"/>
              <a:t>Prof Chien</a:t>
            </a:r>
            <a:br>
              <a:rPr lang="en-US" sz="3024" dirty="0"/>
            </a:br>
            <a:r>
              <a:rPr lang="en-US" sz="3024" dirty="0"/>
              <a:t>Lecture 8</a:t>
            </a:r>
            <a:br>
              <a:rPr lang="en-US" sz="3024" dirty="0"/>
            </a:br>
            <a:r>
              <a:rPr lang="en-US" sz="3024" dirty="0"/>
              <a:t>Sections 3.10.3 - 3.10.5</a:t>
            </a:r>
            <a:endParaRPr sz="2016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(cont.)</a:t>
            </a:r>
          </a:p>
        </p:txBody>
      </p:sp>
      <p:sp>
        <p:nvSpPr>
          <p:cNvPr id="8" name="Rectangle 12"/>
          <p:cNvSpPr>
            <a:spLocks/>
          </p:cNvSpPr>
          <p:nvPr/>
        </p:nvSpPr>
        <p:spPr bwMode="auto">
          <a:xfrm>
            <a:off x="4572000" y="1159481"/>
            <a:ext cx="1371273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states</a:t>
            </a:r>
          </a:p>
        </p:txBody>
      </p:sp>
      <p:sp>
        <p:nvSpPr>
          <p:cNvPr id="11" name="Rectangle 7"/>
          <p:cNvSpPr>
            <a:spLocks/>
          </p:cNvSpPr>
          <p:nvPr/>
        </p:nvSpPr>
        <p:spPr bwMode="auto">
          <a:xfrm>
            <a:off x="4663176" y="5388499"/>
            <a:ext cx="914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4663176" y="5769499"/>
            <a:ext cx="914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5" name="Rectangle 13"/>
          <p:cNvSpPr>
            <a:spLocks/>
          </p:cNvSpPr>
          <p:nvPr/>
        </p:nvSpPr>
        <p:spPr bwMode="auto">
          <a:xfrm>
            <a:off x="4663176" y="3712099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4663176" y="4626499"/>
            <a:ext cx="9144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addr</a:t>
            </a:r>
            <a:endParaRPr lang="en-US" sz="1800" kern="1200" dirty="0">
              <a:solidFill>
                <a:srgbClr val="000000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9" name="Rectangle 9"/>
          <p:cNvSpPr>
            <a:spLocks/>
          </p:cNvSpPr>
          <p:nvPr/>
        </p:nvSpPr>
        <p:spPr bwMode="auto">
          <a:xfrm>
            <a:off x="4663176" y="5007499"/>
            <a:ext cx="914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lnSpc>
                <a:spcPts val="14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####</a:t>
            </a:r>
            <a:endParaRPr lang="en-US" sz="1800" b="1" kern="1200" dirty="0">
              <a:solidFill>
                <a:srgbClr val="000000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sp>
        <p:nvSpPr>
          <p:cNvPr id="20" name="Rectangle 12"/>
          <p:cNvSpPr>
            <a:spLocks/>
          </p:cNvSpPr>
          <p:nvPr/>
        </p:nvSpPr>
        <p:spPr bwMode="auto">
          <a:xfrm>
            <a:off x="6885421" y="1159481"/>
            <a:ext cx="174599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120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states</a:t>
            </a:r>
            <a:endParaRPr lang="en-US" sz="2000" b="1" kern="12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  <a:sym typeface="Calibri Bold" charset="0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120382"/>
              </p:ext>
            </p:extLst>
          </p:nvPr>
        </p:nvGraphicFramePr>
        <p:xfrm>
          <a:off x="4303416" y="1634343"/>
          <a:ext cx="2295105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02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&amp;v1 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(1</a:t>
                      </a:r>
                      <a:r>
                        <a:rPr lang="en-US" sz="1500" b="1" i="0" baseline="300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st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500" b="1" i="0" dirty="0" err="1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arg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3000 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(2</a:t>
                      </a:r>
                      <a:r>
                        <a:rPr lang="en-US" sz="1500" b="1" i="0" baseline="300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nd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500" b="1" i="0" dirty="0" err="1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arg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)</a:t>
                      </a:r>
                      <a:endParaRPr lang="en-US" sz="1500" b="1" i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rbx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x</a:t>
                      </a:r>
                      <a:r>
                        <a:rPr lang="en-US" sz="1500" b="1" i="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of caller</a:t>
                      </a:r>
                      <a:endParaRPr lang="en-US" sz="1500" b="1" i="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dirty="0">
                          <a:latin typeface="Calibri" charset="0"/>
                          <a:ea typeface="Calibri" charset="0"/>
                          <a:cs typeface="Calibri" charset="0"/>
                        </a:rPr>
                        <a:t>(</a:t>
                      </a:r>
                      <a:r>
                        <a:rPr lang="en-US" sz="1500" b="1" i="0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Callee</a:t>
                      </a:r>
                      <a:r>
                        <a:rPr lang="en-US" sz="1500" b="1" i="0" dirty="0">
                          <a:latin typeface="Calibri" charset="0"/>
                          <a:ea typeface="Calibri" charset="0"/>
                          <a:cs typeface="Calibri" charset="0"/>
                        </a:rPr>
                        <a:t>-saved)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i="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8" name="Rectangle 9"/>
          <p:cNvSpPr>
            <a:spLocks/>
          </p:cNvSpPr>
          <p:nvPr/>
        </p:nvSpPr>
        <p:spPr bwMode="auto">
          <a:xfrm>
            <a:off x="4660532" y="6150499"/>
            <a:ext cx="914400" cy="557988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addr</a:t>
            </a: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(</a:t>
            </a:r>
            <a:r>
              <a:rPr lang="en-US" sz="1800" b="1" kern="1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  <a:sym typeface="Calibri Bold" charset="0"/>
              </a:rPr>
              <a:t>incr2</a:t>
            </a: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)</a:t>
            </a:r>
          </a:p>
        </p:txBody>
      </p:sp>
      <p:sp>
        <p:nvSpPr>
          <p:cNvPr id="30" name="Rectangle 4"/>
          <p:cNvSpPr>
            <a:spLocks/>
          </p:cNvSpPr>
          <p:nvPr/>
        </p:nvSpPr>
        <p:spPr bwMode="auto">
          <a:xfrm>
            <a:off x="216259" y="1598701"/>
            <a:ext cx="3547175" cy="1453504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(long *p, long 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) {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long x = *p;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long y = x + 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*p = y;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return x;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1" name="Rectangle 6"/>
          <p:cNvSpPr>
            <a:spLocks/>
          </p:cNvSpPr>
          <p:nvPr/>
        </p:nvSpPr>
        <p:spPr bwMode="auto">
          <a:xfrm>
            <a:off x="216259" y="3220660"/>
            <a:ext cx="3547175" cy="1418897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500" b="1" kern="1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(%</a:t>
            </a:r>
            <a:r>
              <a:rPr lang="en-US" sz="1500" b="1" kern="12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500" b="1" kern="1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500" b="1" kern="12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rax</a:t>
            </a:r>
            <a:endParaRPr lang="en-US" sz="1500" b="1" kern="1200" dirty="0">
              <a:solidFill>
                <a:schemeClr val="accent1">
                  <a:lumMod val="60000"/>
                  <a:lumOff val="40000"/>
                </a:schemeClr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500" b="1" kern="1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500" b="1" kern="12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rax</a:t>
            </a:r>
            <a:r>
              <a:rPr lang="en-US" sz="1500" b="1" kern="1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500" b="1" kern="12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rsi</a:t>
            </a:r>
            <a:endParaRPr lang="en-US" sz="1500" b="1" kern="1200" dirty="0">
              <a:solidFill>
                <a:schemeClr val="accent1">
                  <a:lumMod val="60000"/>
                  <a:lumOff val="40000"/>
                </a:schemeClr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500" b="1" kern="1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500" b="1" kern="12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rsi</a:t>
            </a:r>
            <a:r>
              <a:rPr lang="en-US" sz="1500" b="1" kern="1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, (%</a:t>
            </a:r>
            <a:r>
              <a:rPr lang="en-US" sz="1500" b="1" kern="12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500" b="1" kern="1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32" name="Line 10"/>
          <p:cNvSpPr>
            <a:spLocks noChangeShapeType="1"/>
          </p:cNvSpPr>
          <p:nvPr/>
        </p:nvSpPr>
        <p:spPr bwMode="auto">
          <a:xfrm flipH="1">
            <a:off x="5591126" y="6449364"/>
            <a:ext cx="18288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33" name="Rectangle 32"/>
          <p:cNvSpPr>
            <a:spLocks/>
          </p:cNvSpPr>
          <p:nvPr/>
        </p:nvSpPr>
        <p:spPr bwMode="auto">
          <a:xfrm>
            <a:off x="5740923" y="6248196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</a:t>
            </a:r>
            <a:r>
              <a:rPr lang="en-US" sz="1800" kern="1200" dirty="0" err="1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rsp</a:t>
            </a:r>
            <a:endParaRPr lang="en-US" sz="1800" kern="1200" dirty="0">
              <a:solidFill>
                <a:srgbClr val="000000"/>
              </a:solidFill>
              <a:latin typeface="Courier New Bold" charset="0"/>
              <a:ea typeface="ヒラギノ角ゴ ProN W3" charset="0"/>
              <a:cs typeface="Courier New Bold" charset="0"/>
              <a:sym typeface="Courier New Bold" charset="0"/>
            </a:endParaRPr>
          </a:p>
        </p:txBody>
      </p:sp>
      <p:sp>
        <p:nvSpPr>
          <p:cNvPr id="34" name="Rectangle 7"/>
          <p:cNvSpPr>
            <a:spLocks/>
          </p:cNvSpPr>
          <p:nvPr/>
        </p:nvSpPr>
        <p:spPr bwMode="auto">
          <a:xfrm>
            <a:off x="7124272" y="5388499"/>
            <a:ext cx="914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35" name="Rectangle 34"/>
          <p:cNvSpPr>
            <a:spLocks/>
          </p:cNvSpPr>
          <p:nvPr/>
        </p:nvSpPr>
        <p:spPr bwMode="auto">
          <a:xfrm>
            <a:off x="7124272" y="5769499"/>
            <a:ext cx="914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36" name="Rectangle 13"/>
          <p:cNvSpPr>
            <a:spLocks/>
          </p:cNvSpPr>
          <p:nvPr/>
        </p:nvSpPr>
        <p:spPr bwMode="auto">
          <a:xfrm>
            <a:off x="7124272" y="3712099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38" name="Rectangle 9"/>
          <p:cNvSpPr>
            <a:spLocks/>
          </p:cNvSpPr>
          <p:nvPr/>
        </p:nvSpPr>
        <p:spPr bwMode="auto">
          <a:xfrm>
            <a:off x="7124272" y="4626499"/>
            <a:ext cx="9144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addr</a:t>
            </a:r>
            <a:endParaRPr lang="en-US" sz="1800" kern="1200" dirty="0">
              <a:solidFill>
                <a:srgbClr val="000000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49" name="Rectangle 9"/>
          <p:cNvSpPr>
            <a:spLocks/>
          </p:cNvSpPr>
          <p:nvPr/>
        </p:nvSpPr>
        <p:spPr bwMode="auto">
          <a:xfrm>
            <a:off x="7124272" y="5007499"/>
            <a:ext cx="914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lnSpc>
                <a:spcPts val="14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####</a:t>
            </a:r>
            <a:endParaRPr lang="en-US" sz="1800" b="1" kern="1200" dirty="0">
              <a:solidFill>
                <a:srgbClr val="000000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211707"/>
              </p:ext>
            </p:extLst>
          </p:nvPr>
        </p:nvGraphicFramePr>
        <p:xfrm>
          <a:off x="6764512" y="1634343"/>
          <a:ext cx="2295105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02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&amp;v1 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(1</a:t>
                      </a:r>
                      <a:r>
                        <a:rPr lang="en-US" sz="1500" b="1" i="0" baseline="300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st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500" b="1" i="0" dirty="0" err="1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arg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3000 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(2</a:t>
                      </a:r>
                      <a:r>
                        <a:rPr lang="en-US" sz="1500" b="1" i="0" baseline="300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nd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500" b="1" i="0" dirty="0" err="1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arg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)</a:t>
                      </a:r>
                      <a:endParaRPr lang="en-US" sz="1500" b="1" i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rbx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x</a:t>
                      </a:r>
                      <a:r>
                        <a:rPr lang="en-US" sz="1500" b="1" i="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of caller</a:t>
                      </a:r>
                      <a:endParaRPr lang="en-US" sz="1500" b="1" i="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dirty="0">
                          <a:latin typeface="Calibri" charset="0"/>
                          <a:ea typeface="Calibri" charset="0"/>
                          <a:cs typeface="Calibri" charset="0"/>
                        </a:rPr>
                        <a:t>(</a:t>
                      </a:r>
                      <a:r>
                        <a:rPr lang="en-US" sz="1500" b="1" i="0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Callee</a:t>
                      </a:r>
                      <a:r>
                        <a:rPr lang="en-US" sz="1500" b="1" i="0" dirty="0">
                          <a:latin typeface="Calibri" charset="0"/>
                          <a:ea typeface="Calibri" charset="0"/>
                          <a:cs typeface="Calibri" charset="0"/>
                        </a:rPr>
                        <a:t>-saved)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baseline="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Return value</a:t>
                      </a:r>
                      <a:endParaRPr lang="en-US" sz="1500" b="1" i="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1" name="Rectangle 9"/>
          <p:cNvSpPr>
            <a:spLocks/>
          </p:cNvSpPr>
          <p:nvPr/>
        </p:nvSpPr>
        <p:spPr bwMode="auto">
          <a:xfrm>
            <a:off x="7121628" y="6150499"/>
            <a:ext cx="914400" cy="557988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addr</a:t>
            </a: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(</a:t>
            </a:r>
            <a:r>
              <a:rPr lang="en-US" sz="1800" b="1" kern="1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  <a:sym typeface="Calibri Bold" charset="0"/>
              </a:rPr>
              <a:t>incr2</a:t>
            </a: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)</a:t>
            </a:r>
          </a:p>
        </p:txBody>
      </p:sp>
      <p:sp>
        <p:nvSpPr>
          <p:cNvPr id="52" name="Line 10"/>
          <p:cNvSpPr>
            <a:spLocks noChangeShapeType="1"/>
          </p:cNvSpPr>
          <p:nvPr/>
        </p:nvSpPr>
        <p:spPr bwMode="auto">
          <a:xfrm flipH="1">
            <a:off x="8052222" y="6449364"/>
            <a:ext cx="18288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3" name="Rectangle 52"/>
          <p:cNvSpPr>
            <a:spLocks/>
          </p:cNvSpPr>
          <p:nvPr/>
        </p:nvSpPr>
        <p:spPr bwMode="auto">
          <a:xfrm>
            <a:off x="8202019" y="6248196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</a:t>
            </a:r>
            <a:r>
              <a:rPr lang="en-US" sz="1800" kern="1200" dirty="0" err="1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rsp</a:t>
            </a:r>
            <a:endParaRPr lang="en-US" sz="1800" kern="1200" dirty="0">
              <a:solidFill>
                <a:srgbClr val="000000"/>
              </a:solidFill>
              <a:latin typeface="Courier New Bold" charset="0"/>
              <a:ea typeface="ヒラギノ角ゴ ProN W3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27713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(cont.)</a:t>
            </a:r>
          </a:p>
        </p:txBody>
      </p:sp>
      <p:sp>
        <p:nvSpPr>
          <p:cNvPr id="8" name="Rectangle 12"/>
          <p:cNvSpPr>
            <a:spLocks/>
          </p:cNvSpPr>
          <p:nvPr/>
        </p:nvSpPr>
        <p:spPr bwMode="auto">
          <a:xfrm>
            <a:off x="4572000" y="1159481"/>
            <a:ext cx="1371273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states</a:t>
            </a:r>
          </a:p>
        </p:txBody>
      </p:sp>
      <p:sp>
        <p:nvSpPr>
          <p:cNvPr id="20" name="Rectangle 12"/>
          <p:cNvSpPr>
            <a:spLocks/>
          </p:cNvSpPr>
          <p:nvPr/>
        </p:nvSpPr>
        <p:spPr bwMode="auto">
          <a:xfrm>
            <a:off x="6885421" y="1159481"/>
            <a:ext cx="174599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120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states</a:t>
            </a:r>
            <a:endParaRPr lang="en-US" sz="2000" b="1" kern="12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  <a:sym typeface="Calibri Bold" charset="0"/>
            </a:endParaRPr>
          </a:p>
        </p:txBody>
      </p:sp>
      <p:sp>
        <p:nvSpPr>
          <p:cNvPr id="30" name="Rectangle 4"/>
          <p:cNvSpPr>
            <a:spLocks/>
          </p:cNvSpPr>
          <p:nvPr/>
        </p:nvSpPr>
        <p:spPr bwMode="auto">
          <a:xfrm>
            <a:off x="216259" y="1598701"/>
            <a:ext cx="3547175" cy="1453504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(long *p, long 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) {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long x = *p;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long y = x + 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*p = y;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return x;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1" name="Rectangle 6"/>
          <p:cNvSpPr>
            <a:spLocks/>
          </p:cNvSpPr>
          <p:nvPr/>
        </p:nvSpPr>
        <p:spPr bwMode="auto">
          <a:xfrm>
            <a:off x="216259" y="3220660"/>
            <a:ext cx="3547175" cy="1418897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(%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rax</a:t>
            </a:r>
            <a:endParaRPr lang="en-US" sz="1500" b="1" kern="1200" dirty="0">
              <a:solidFill>
                <a:schemeClr val="tx1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rax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rsi</a:t>
            </a:r>
            <a:endParaRPr lang="en-US" sz="1500" b="1" kern="1200" dirty="0">
              <a:solidFill>
                <a:schemeClr val="tx1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rsi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, (%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34" name="Rectangle 7"/>
          <p:cNvSpPr>
            <a:spLocks/>
          </p:cNvSpPr>
          <p:nvPr/>
        </p:nvSpPr>
        <p:spPr bwMode="auto">
          <a:xfrm>
            <a:off x="4563952" y="5425075"/>
            <a:ext cx="914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35" name="Rectangle 34"/>
          <p:cNvSpPr>
            <a:spLocks/>
          </p:cNvSpPr>
          <p:nvPr/>
        </p:nvSpPr>
        <p:spPr bwMode="auto">
          <a:xfrm>
            <a:off x="4563952" y="5806075"/>
            <a:ext cx="914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36" name="Rectangle 13"/>
          <p:cNvSpPr>
            <a:spLocks/>
          </p:cNvSpPr>
          <p:nvPr/>
        </p:nvSpPr>
        <p:spPr bwMode="auto">
          <a:xfrm>
            <a:off x="4563952" y="3748675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38" name="Rectangle 9"/>
          <p:cNvSpPr>
            <a:spLocks/>
          </p:cNvSpPr>
          <p:nvPr/>
        </p:nvSpPr>
        <p:spPr bwMode="auto">
          <a:xfrm>
            <a:off x="4563952" y="4663075"/>
            <a:ext cx="9144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addr</a:t>
            </a:r>
            <a:endParaRPr lang="en-US" sz="1800" kern="1200" dirty="0">
              <a:solidFill>
                <a:srgbClr val="000000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49" name="Rectangle 9"/>
          <p:cNvSpPr>
            <a:spLocks/>
          </p:cNvSpPr>
          <p:nvPr/>
        </p:nvSpPr>
        <p:spPr bwMode="auto">
          <a:xfrm>
            <a:off x="4563952" y="5044075"/>
            <a:ext cx="914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lnSpc>
                <a:spcPts val="14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####</a:t>
            </a:r>
            <a:endParaRPr lang="en-US" sz="1800" b="1" kern="1200" dirty="0">
              <a:solidFill>
                <a:srgbClr val="000000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06737"/>
              </p:ext>
            </p:extLst>
          </p:nvPr>
        </p:nvGraphicFramePr>
        <p:xfrm>
          <a:off x="4204192" y="1670919"/>
          <a:ext cx="2295105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02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&amp;v1 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(1</a:t>
                      </a:r>
                      <a:r>
                        <a:rPr lang="en-US" sz="1500" b="1" i="0" baseline="300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st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500" b="1" i="0" dirty="0" err="1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arg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3000 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(2</a:t>
                      </a:r>
                      <a:r>
                        <a:rPr lang="en-US" sz="1500" b="1" i="0" baseline="300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nd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500" b="1" i="0" dirty="0" err="1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arg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)</a:t>
                      </a:r>
                      <a:endParaRPr lang="en-US" sz="1500" b="1" i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rbx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x</a:t>
                      </a:r>
                      <a:r>
                        <a:rPr lang="en-US" sz="1500" b="1" i="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of caller</a:t>
                      </a:r>
                      <a:endParaRPr lang="en-US" sz="1500" b="1" i="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dirty="0">
                          <a:latin typeface="Calibri" charset="0"/>
                          <a:ea typeface="Calibri" charset="0"/>
                          <a:cs typeface="Calibri" charset="0"/>
                        </a:rPr>
                        <a:t>(</a:t>
                      </a:r>
                      <a:r>
                        <a:rPr lang="en-US" sz="1500" b="1" i="0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Callee</a:t>
                      </a:r>
                      <a:r>
                        <a:rPr lang="en-US" sz="1500" b="1" i="0" dirty="0">
                          <a:latin typeface="Calibri" charset="0"/>
                          <a:ea typeface="Calibri" charset="0"/>
                          <a:cs typeface="Calibri" charset="0"/>
                        </a:rPr>
                        <a:t>-saved)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Return value</a:t>
                      </a:r>
                      <a:endParaRPr lang="en-US" sz="1500" b="1" i="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1" name="Rectangle 9"/>
          <p:cNvSpPr>
            <a:spLocks/>
          </p:cNvSpPr>
          <p:nvPr/>
        </p:nvSpPr>
        <p:spPr bwMode="auto">
          <a:xfrm>
            <a:off x="4561308" y="6187075"/>
            <a:ext cx="914400" cy="557988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addr</a:t>
            </a: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(</a:t>
            </a:r>
            <a:r>
              <a:rPr lang="en-US" sz="1800" b="1" kern="1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  <a:sym typeface="Calibri Bold" charset="0"/>
              </a:rPr>
              <a:t>incr2</a:t>
            </a: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)</a:t>
            </a:r>
          </a:p>
        </p:txBody>
      </p:sp>
      <p:sp>
        <p:nvSpPr>
          <p:cNvPr id="52" name="Line 10"/>
          <p:cNvSpPr>
            <a:spLocks noChangeShapeType="1"/>
          </p:cNvSpPr>
          <p:nvPr/>
        </p:nvSpPr>
        <p:spPr bwMode="auto">
          <a:xfrm flipH="1">
            <a:off x="5491902" y="6485940"/>
            <a:ext cx="18288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3" name="Rectangle 52"/>
          <p:cNvSpPr>
            <a:spLocks/>
          </p:cNvSpPr>
          <p:nvPr/>
        </p:nvSpPr>
        <p:spPr bwMode="auto">
          <a:xfrm>
            <a:off x="5641699" y="6284772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</a:t>
            </a:r>
            <a:r>
              <a:rPr lang="en-US" sz="1800" kern="1200" dirty="0" err="1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rsp</a:t>
            </a:r>
            <a:endParaRPr lang="en-US" sz="1800" kern="1200" dirty="0">
              <a:solidFill>
                <a:srgbClr val="000000"/>
              </a:solidFill>
              <a:latin typeface="Courier New Bold" charset="0"/>
              <a:ea typeface="ヒラギノ角ゴ ProN W3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7"/>
          <p:cNvSpPr>
            <a:spLocks/>
          </p:cNvSpPr>
          <p:nvPr/>
        </p:nvSpPr>
        <p:spPr bwMode="auto">
          <a:xfrm>
            <a:off x="7025048" y="5425075"/>
            <a:ext cx="914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26" name="Rectangle 25"/>
          <p:cNvSpPr>
            <a:spLocks/>
          </p:cNvSpPr>
          <p:nvPr/>
        </p:nvSpPr>
        <p:spPr bwMode="auto">
          <a:xfrm>
            <a:off x="7025048" y="5806075"/>
            <a:ext cx="914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27" name="Rectangle 13"/>
          <p:cNvSpPr>
            <a:spLocks/>
          </p:cNvSpPr>
          <p:nvPr/>
        </p:nvSpPr>
        <p:spPr bwMode="auto">
          <a:xfrm>
            <a:off x="7025048" y="3748675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8" name="Rectangle 9"/>
          <p:cNvSpPr>
            <a:spLocks/>
          </p:cNvSpPr>
          <p:nvPr/>
        </p:nvSpPr>
        <p:spPr bwMode="auto">
          <a:xfrm>
            <a:off x="7025048" y="4663075"/>
            <a:ext cx="9144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addr</a:t>
            </a:r>
            <a:endParaRPr lang="en-US" sz="1800" kern="1200" dirty="0">
              <a:solidFill>
                <a:srgbClr val="000000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37" name="Rectangle 9"/>
          <p:cNvSpPr>
            <a:spLocks/>
          </p:cNvSpPr>
          <p:nvPr/>
        </p:nvSpPr>
        <p:spPr bwMode="auto">
          <a:xfrm>
            <a:off x="7025048" y="5044075"/>
            <a:ext cx="914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lnSpc>
                <a:spcPts val="14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####</a:t>
            </a:r>
            <a:endParaRPr lang="en-US" sz="1800" b="1" kern="1200" dirty="0">
              <a:solidFill>
                <a:srgbClr val="000000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967212"/>
              </p:ext>
            </p:extLst>
          </p:nvPr>
        </p:nvGraphicFramePr>
        <p:xfrm>
          <a:off x="6665288" y="1670919"/>
          <a:ext cx="2295105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02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&amp;v1 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(1</a:t>
                      </a:r>
                      <a:r>
                        <a:rPr lang="en-US" sz="1500" b="1" i="0" baseline="300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st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500" b="1" i="0" dirty="0" err="1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arg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3000 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(2</a:t>
                      </a:r>
                      <a:r>
                        <a:rPr lang="en-US" sz="1500" b="1" i="0" baseline="300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nd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500" b="1" i="0" dirty="0" err="1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arg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)</a:t>
                      </a:r>
                      <a:endParaRPr lang="en-US" sz="1500" b="1" i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rbx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x</a:t>
                      </a:r>
                      <a:r>
                        <a:rPr lang="en-US" sz="1500" b="1" i="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of caller</a:t>
                      </a:r>
                      <a:endParaRPr lang="en-US" sz="1500" b="1" i="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dirty="0">
                          <a:latin typeface="Calibri" charset="0"/>
                          <a:ea typeface="Calibri" charset="0"/>
                          <a:cs typeface="Calibri" charset="0"/>
                        </a:rPr>
                        <a:t>(</a:t>
                      </a:r>
                      <a:r>
                        <a:rPr lang="en-US" sz="1500" b="1" i="0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Callee</a:t>
                      </a:r>
                      <a:r>
                        <a:rPr lang="en-US" sz="1500" b="1" i="0" dirty="0">
                          <a:latin typeface="Calibri" charset="0"/>
                          <a:ea typeface="Calibri" charset="0"/>
                          <a:cs typeface="Calibri" charset="0"/>
                        </a:rPr>
                        <a:t>-saved)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Return value</a:t>
                      </a:r>
                      <a:endParaRPr lang="en-US" sz="1500" b="1" i="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3" name="Rectangular Callout 42"/>
          <p:cNvSpPr/>
          <p:nvPr/>
        </p:nvSpPr>
        <p:spPr>
          <a:xfrm>
            <a:off x="1262403" y="5782774"/>
            <a:ext cx="2501031" cy="646329"/>
          </a:xfrm>
          <a:prstGeom prst="wedgeRectCallout">
            <a:avLst>
              <a:gd name="adj1" fmla="val 80178"/>
              <a:gd name="adj2" fmla="val 60499"/>
            </a:avLst>
          </a:prstGeom>
          <a:solidFill>
            <a:srgbClr val="FFC000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rtl="0" latinLnBrk="1" hangingPunct="0"/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charset="0"/>
                <a:ea typeface="Calibri" charset="0"/>
                <a:cs typeface="Calibri" charset="0"/>
                <a:sym typeface="Calibri"/>
              </a:rPr>
              <a:t>Pop</a:t>
            </a:r>
            <a:r>
              <a:rPr kumimoji="0" lang="en-US" sz="1800" b="1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charset="0"/>
                <a:ea typeface="Calibri" charset="0"/>
                <a:cs typeface="Calibri" charset="0"/>
                <a:sym typeface="Calibri"/>
              </a:rPr>
              <a:t> </a:t>
            </a:r>
            <a:r>
              <a:rPr lang="en-US" sz="1800" b="1" kern="1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  <a:sym typeface="Calibri Bold" charset="0"/>
              </a:rPr>
              <a:t>incr2</a:t>
            </a:r>
            <a:r>
              <a:rPr lang="en-US" sz="1800" b="1" kern="12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 Bold" charset="0"/>
              </a:rPr>
              <a:t> </a:t>
            </a: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charset="0"/>
                <a:ea typeface="Calibri" charset="0"/>
                <a:cs typeface="Calibri" charset="0"/>
                <a:sym typeface="Calibri"/>
              </a:rPr>
              <a:t>return </a:t>
            </a:r>
            <a:r>
              <a:rPr kumimoji="0" lang="en-US" sz="18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charset="0"/>
                <a:ea typeface="Calibri" charset="0"/>
                <a:cs typeface="Calibri" charset="0"/>
                <a:sym typeface="Calibri"/>
              </a:rPr>
              <a:t>addr</a:t>
            </a: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charset="0"/>
                <a:ea typeface="Calibri" charset="0"/>
                <a:cs typeface="Calibri" charset="0"/>
                <a:sym typeface="Calibri"/>
              </a:rPr>
              <a:t>,</a:t>
            </a:r>
            <a:r>
              <a:rPr kumimoji="0" lang="en-US" sz="1800" b="1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charset="0"/>
                <a:ea typeface="Calibri" charset="0"/>
                <a:cs typeface="Calibri" charset="0"/>
                <a:sym typeface="Calibri"/>
              </a:rPr>
              <a:t> go back to </a:t>
            </a:r>
            <a:r>
              <a:rPr kumimoji="0" lang="en-US" sz="1800" b="1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charset="0"/>
                <a:ea typeface="Courier New" charset="0"/>
                <a:cs typeface="Courier New" charset="0"/>
                <a:sym typeface="Calibri"/>
              </a:rPr>
              <a:t>incr2</a:t>
            </a:r>
            <a:r>
              <a:rPr kumimoji="0" lang="en-US" sz="1800" b="1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charset="0"/>
                <a:ea typeface="Calibri" charset="0"/>
                <a:cs typeface="Calibri" charset="0"/>
                <a:sym typeface="Calibri"/>
              </a:rPr>
              <a:t> !!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 charset="0"/>
              <a:ea typeface="Calibri" charset="0"/>
              <a:cs typeface="Calibri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900468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(cont.)</a:t>
            </a:r>
          </a:p>
        </p:txBody>
      </p:sp>
      <p:sp>
        <p:nvSpPr>
          <p:cNvPr id="8" name="Rectangle 12"/>
          <p:cNvSpPr>
            <a:spLocks/>
          </p:cNvSpPr>
          <p:nvPr/>
        </p:nvSpPr>
        <p:spPr bwMode="auto">
          <a:xfrm>
            <a:off x="4572000" y="1159481"/>
            <a:ext cx="1371273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states</a:t>
            </a:r>
          </a:p>
        </p:txBody>
      </p:sp>
      <p:sp>
        <p:nvSpPr>
          <p:cNvPr id="20" name="Rectangle 12"/>
          <p:cNvSpPr>
            <a:spLocks/>
          </p:cNvSpPr>
          <p:nvPr/>
        </p:nvSpPr>
        <p:spPr bwMode="auto">
          <a:xfrm>
            <a:off x="6885421" y="1159481"/>
            <a:ext cx="174599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120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states</a:t>
            </a:r>
            <a:endParaRPr lang="en-US" sz="2000" b="1" kern="12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  <a:sym typeface="Calibri Bold" charset="0"/>
            </a:endParaRPr>
          </a:p>
        </p:txBody>
      </p:sp>
      <p:sp>
        <p:nvSpPr>
          <p:cNvPr id="25" name="Rectangle 5"/>
          <p:cNvSpPr>
            <a:spLocks/>
          </p:cNvSpPr>
          <p:nvPr/>
        </p:nvSpPr>
        <p:spPr bwMode="auto">
          <a:xfrm>
            <a:off x="440961" y="1236689"/>
            <a:ext cx="3523937" cy="1453504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long call_incr2(long x) {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500" b="1" kern="1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return x+v2;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6" name="Rectangle 4"/>
          <p:cNvSpPr>
            <a:spLocks/>
          </p:cNvSpPr>
          <p:nvPr/>
        </p:nvSpPr>
        <p:spPr bwMode="auto">
          <a:xfrm>
            <a:off x="444085" y="2858649"/>
            <a:ext cx="3521213" cy="2777656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call_incr2: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rbx</a:t>
            </a:r>
            <a:endParaRPr lang="en-US" sz="1500" b="1" kern="1200" dirty="0">
              <a:solidFill>
                <a:schemeClr val="tx1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rsp</a:t>
            </a:r>
            <a:endParaRPr lang="en-US" sz="1500" b="1" kern="1200" dirty="0">
              <a:solidFill>
                <a:schemeClr val="tx1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rbx</a:t>
            </a:r>
            <a:endParaRPr lang="en-US" sz="1500" b="1" kern="1200" dirty="0">
              <a:solidFill>
                <a:schemeClr val="tx1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esi</a:t>
            </a:r>
            <a:endParaRPr lang="en-US" sz="1500" b="1" kern="1200" dirty="0">
              <a:solidFill>
                <a:schemeClr val="tx1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rdi</a:t>
            </a:r>
            <a:endParaRPr lang="en-US" sz="1500" b="1" kern="1200" dirty="0">
              <a:solidFill>
                <a:schemeClr val="tx1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incr</a:t>
            </a:r>
            <a:endParaRPr lang="en-US" sz="1500" b="1" kern="1200" dirty="0">
              <a:solidFill>
                <a:schemeClr val="tx1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500" b="1" kern="1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500" b="1" kern="12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500" b="1" kern="1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500" b="1" kern="12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rax</a:t>
            </a:r>
            <a:endParaRPr lang="en-US" sz="1500" b="1" kern="1200" dirty="0">
              <a:solidFill>
                <a:schemeClr val="accent1">
                  <a:lumMod val="60000"/>
                  <a:lumOff val="40000"/>
                </a:schemeClr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500" b="1" kern="1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500" b="1" kern="12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rsp</a:t>
            </a:r>
            <a:endParaRPr lang="en-US" sz="1500" b="1" kern="1200" dirty="0">
              <a:solidFill>
                <a:schemeClr val="accent1">
                  <a:lumMod val="60000"/>
                  <a:lumOff val="40000"/>
                </a:schemeClr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rbx</a:t>
            </a:r>
            <a:endParaRPr lang="en-US" sz="1500" b="1" kern="1200" dirty="0">
              <a:solidFill>
                <a:schemeClr val="tx1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27" name="Rectangle 7"/>
          <p:cNvSpPr>
            <a:spLocks/>
          </p:cNvSpPr>
          <p:nvPr/>
        </p:nvSpPr>
        <p:spPr bwMode="auto">
          <a:xfrm>
            <a:off x="4585176" y="5419140"/>
            <a:ext cx="914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28" name="Rectangle 27"/>
          <p:cNvSpPr>
            <a:spLocks/>
          </p:cNvSpPr>
          <p:nvPr/>
        </p:nvSpPr>
        <p:spPr bwMode="auto">
          <a:xfrm>
            <a:off x="4585176" y="5800140"/>
            <a:ext cx="914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30" name="Rectangle 13"/>
          <p:cNvSpPr>
            <a:spLocks/>
          </p:cNvSpPr>
          <p:nvPr/>
        </p:nvSpPr>
        <p:spPr bwMode="auto">
          <a:xfrm>
            <a:off x="4585176" y="3742740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31" name="Rectangle 9"/>
          <p:cNvSpPr>
            <a:spLocks/>
          </p:cNvSpPr>
          <p:nvPr/>
        </p:nvSpPr>
        <p:spPr bwMode="auto">
          <a:xfrm>
            <a:off x="4585176" y="4657140"/>
            <a:ext cx="9144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addr</a:t>
            </a:r>
            <a:endParaRPr lang="en-US" sz="1800" kern="1200" dirty="0">
              <a:solidFill>
                <a:srgbClr val="000000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32" name="Rectangle 9"/>
          <p:cNvSpPr>
            <a:spLocks/>
          </p:cNvSpPr>
          <p:nvPr/>
        </p:nvSpPr>
        <p:spPr bwMode="auto">
          <a:xfrm>
            <a:off x="4585176" y="5038140"/>
            <a:ext cx="914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lnSpc>
                <a:spcPts val="14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####</a:t>
            </a:r>
            <a:endParaRPr lang="en-US" sz="1800" b="1" kern="1200" dirty="0">
              <a:solidFill>
                <a:srgbClr val="000000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611048"/>
              </p:ext>
            </p:extLst>
          </p:nvPr>
        </p:nvGraphicFramePr>
        <p:xfrm>
          <a:off x="4225416" y="1664984"/>
          <a:ext cx="2295105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02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&amp;v1 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(1</a:t>
                      </a:r>
                      <a:r>
                        <a:rPr lang="en-US" sz="1500" b="1" i="0" baseline="300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st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500" b="1" i="0" dirty="0" err="1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arg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3000 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(2</a:t>
                      </a:r>
                      <a:r>
                        <a:rPr lang="en-US" sz="1500" b="1" i="0" baseline="300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nd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500" b="1" i="0" dirty="0" err="1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arg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)</a:t>
                      </a:r>
                      <a:endParaRPr lang="en-US" sz="1500" b="1" i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rbx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x</a:t>
                      </a:r>
                      <a:endParaRPr lang="en-US" sz="1500" b="1" i="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dirty="0">
                          <a:latin typeface="Calibri" charset="0"/>
                          <a:ea typeface="Calibri" charset="0"/>
                          <a:cs typeface="Calibri" charset="0"/>
                        </a:rPr>
                        <a:t>(</a:t>
                      </a:r>
                      <a:r>
                        <a:rPr lang="en-US" sz="1500" b="1" i="0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Callee</a:t>
                      </a:r>
                      <a:r>
                        <a:rPr lang="en-US" sz="1500" b="1" i="0" dirty="0">
                          <a:latin typeface="Calibri" charset="0"/>
                          <a:ea typeface="Calibri" charset="0"/>
                          <a:cs typeface="Calibri" charset="0"/>
                        </a:rPr>
                        <a:t>-saved)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v2</a:t>
                      </a:r>
                      <a:endParaRPr lang="en-US" sz="1500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250792"/>
              </p:ext>
            </p:extLst>
          </p:nvPr>
        </p:nvGraphicFramePr>
        <p:xfrm>
          <a:off x="6691248" y="1666304"/>
          <a:ext cx="2295105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02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&amp;v1 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(1</a:t>
                      </a:r>
                      <a:r>
                        <a:rPr lang="en-US" sz="1500" b="1" i="0" baseline="300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st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500" b="1" i="0" dirty="0" err="1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arg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3000 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(2</a:t>
                      </a:r>
                      <a:r>
                        <a:rPr lang="en-US" sz="1500" b="1" i="0" baseline="300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nd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500" b="1" i="0" dirty="0" err="1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arg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)</a:t>
                      </a:r>
                      <a:endParaRPr lang="en-US" sz="1500" b="1" i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rbx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x</a:t>
                      </a:r>
                      <a:endParaRPr lang="en-US" sz="1500" b="1" i="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dirty="0">
                          <a:latin typeface="Calibri" charset="0"/>
                          <a:ea typeface="Calibri" charset="0"/>
                          <a:cs typeface="Calibri" charset="0"/>
                        </a:rPr>
                        <a:t>(</a:t>
                      </a:r>
                      <a:r>
                        <a:rPr lang="en-US" sz="1500" b="1" i="0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Callee</a:t>
                      </a:r>
                      <a:r>
                        <a:rPr lang="en-US" sz="1500" b="1" i="0" dirty="0">
                          <a:latin typeface="Calibri" charset="0"/>
                          <a:ea typeface="Calibri" charset="0"/>
                          <a:cs typeface="Calibri" charset="0"/>
                        </a:rPr>
                        <a:t>-saved)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x+v2</a:t>
                      </a:r>
                      <a:endParaRPr lang="en-US" sz="1500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8" name="Rectangle 13"/>
          <p:cNvSpPr>
            <a:spLocks/>
          </p:cNvSpPr>
          <p:nvPr/>
        </p:nvSpPr>
        <p:spPr bwMode="auto">
          <a:xfrm>
            <a:off x="7297896" y="3742740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49" name="Rectangle 9"/>
          <p:cNvSpPr>
            <a:spLocks/>
          </p:cNvSpPr>
          <p:nvPr/>
        </p:nvSpPr>
        <p:spPr bwMode="auto">
          <a:xfrm>
            <a:off x="7297896" y="4657140"/>
            <a:ext cx="9144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addr</a:t>
            </a:r>
            <a:endParaRPr lang="en-US" sz="1800" kern="1200" dirty="0">
              <a:solidFill>
                <a:srgbClr val="000000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50" name="Rectangle 9"/>
          <p:cNvSpPr>
            <a:spLocks/>
          </p:cNvSpPr>
          <p:nvPr/>
        </p:nvSpPr>
        <p:spPr bwMode="auto">
          <a:xfrm>
            <a:off x="7297896" y="5038140"/>
            <a:ext cx="914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lnSpc>
                <a:spcPts val="14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####</a:t>
            </a:r>
            <a:endParaRPr lang="en-US" sz="1800" b="1" kern="1200" dirty="0">
              <a:solidFill>
                <a:srgbClr val="000000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sp>
        <p:nvSpPr>
          <p:cNvPr id="51" name="Line 10"/>
          <p:cNvSpPr>
            <a:spLocks noChangeShapeType="1"/>
          </p:cNvSpPr>
          <p:nvPr/>
        </p:nvSpPr>
        <p:spPr bwMode="auto">
          <a:xfrm flipH="1">
            <a:off x="5530905" y="6001308"/>
            <a:ext cx="18288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2" name="Rectangle 51"/>
          <p:cNvSpPr>
            <a:spLocks/>
          </p:cNvSpPr>
          <p:nvPr/>
        </p:nvSpPr>
        <p:spPr bwMode="auto">
          <a:xfrm>
            <a:off x="5680702" y="580014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</a:t>
            </a:r>
            <a:r>
              <a:rPr lang="en-US" sz="1800" kern="1200" dirty="0" err="1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rsp</a:t>
            </a:r>
            <a:endParaRPr lang="en-US" sz="1800" kern="1200" dirty="0">
              <a:solidFill>
                <a:srgbClr val="000000"/>
              </a:solidFill>
              <a:latin typeface="Courier New Bold" charset="0"/>
              <a:ea typeface="ヒラギノ角ゴ ProN W3" charset="0"/>
              <a:cs typeface="Courier New Bold" charset="0"/>
              <a:sym typeface="Courier New Bold" charset="0"/>
            </a:endParaRPr>
          </a:p>
        </p:txBody>
      </p:sp>
      <p:sp>
        <p:nvSpPr>
          <p:cNvPr id="53" name="Line 10"/>
          <p:cNvSpPr>
            <a:spLocks noChangeShapeType="1"/>
          </p:cNvSpPr>
          <p:nvPr/>
        </p:nvSpPr>
        <p:spPr bwMode="auto">
          <a:xfrm flipH="1">
            <a:off x="8228251" y="5239308"/>
            <a:ext cx="18288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4" name="Rectangle 53"/>
          <p:cNvSpPr>
            <a:spLocks/>
          </p:cNvSpPr>
          <p:nvPr/>
        </p:nvSpPr>
        <p:spPr bwMode="auto">
          <a:xfrm>
            <a:off x="8378048" y="503814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</a:t>
            </a:r>
            <a:r>
              <a:rPr lang="en-US" sz="1800" kern="1200" dirty="0" err="1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rsp</a:t>
            </a:r>
            <a:endParaRPr lang="en-US" sz="1800" kern="1200" dirty="0">
              <a:solidFill>
                <a:srgbClr val="000000"/>
              </a:solidFill>
              <a:latin typeface="Courier New Bold" charset="0"/>
              <a:ea typeface="ヒラギノ角ゴ ProN W3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31048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(cont.)</a:t>
            </a:r>
          </a:p>
        </p:txBody>
      </p:sp>
      <p:sp>
        <p:nvSpPr>
          <p:cNvPr id="8" name="Rectangle 12"/>
          <p:cNvSpPr>
            <a:spLocks/>
          </p:cNvSpPr>
          <p:nvPr/>
        </p:nvSpPr>
        <p:spPr bwMode="auto">
          <a:xfrm>
            <a:off x="4572000" y="1159481"/>
            <a:ext cx="1371273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states</a:t>
            </a:r>
          </a:p>
        </p:txBody>
      </p:sp>
      <p:sp>
        <p:nvSpPr>
          <p:cNvPr id="20" name="Rectangle 12"/>
          <p:cNvSpPr>
            <a:spLocks/>
          </p:cNvSpPr>
          <p:nvPr/>
        </p:nvSpPr>
        <p:spPr bwMode="auto">
          <a:xfrm>
            <a:off x="6885421" y="1159481"/>
            <a:ext cx="174599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120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states</a:t>
            </a:r>
            <a:endParaRPr lang="en-US" sz="2000" b="1" kern="12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  <a:sym typeface="Calibri Bold" charset="0"/>
            </a:endParaRPr>
          </a:p>
        </p:txBody>
      </p:sp>
      <p:sp>
        <p:nvSpPr>
          <p:cNvPr id="25" name="Rectangle 5"/>
          <p:cNvSpPr>
            <a:spLocks/>
          </p:cNvSpPr>
          <p:nvPr/>
        </p:nvSpPr>
        <p:spPr bwMode="auto">
          <a:xfrm>
            <a:off x="440961" y="1236689"/>
            <a:ext cx="3523937" cy="1453504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long call_incr2(long x) {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500" b="1" kern="1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return x+v2;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6" name="Rectangle 4"/>
          <p:cNvSpPr>
            <a:spLocks/>
          </p:cNvSpPr>
          <p:nvPr/>
        </p:nvSpPr>
        <p:spPr bwMode="auto">
          <a:xfrm>
            <a:off x="444085" y="2858649"/>
            <a:ext cx="3521213" cy="2777656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call_incr2: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rbx</a:t>
            </a:r>
            <a:endParaRPr lang="en-US" sz="1500" b="1" kern="1200" dirty="0">
              <a:solidFill>
                <a:schemeClr val="tx1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rsp</a:t>
            </a:r>
            <a:endParaRPr lang="en-US" sz="1500" b="1" kern="1200" dirty="0">
              <a:solidFill>
                <a:schemeClr val="tx1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rbx</a:t>
            </a:r>
            <a:endParaRPr lang="en-US" sz="1500" b="1" kern="1200" dirty="0">
              <a:solidFill>
                <a:schemeClr val="tx1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esi</a:t>
            </a:r>
            <a:endParaRPr lang="en-US" sz="1500" b="1" kern="1200" dirty="0">
              <a:solidFill>
                <a:schemeClr val="tx1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rdi</a:t>
            </a:r>
            <a:endParaRPr lang="en-US" sz="1500" b="1" kern="1200" dirty="0">
              <a:solidFill>
                <a:schemeClr val="tx1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incr</a:t>
            </a:r>
            <a:endParaRPr lang="en-US" sz="1500" b="1" kern="1200" dirty="0">
              <a:solidFill>
                <a:schemeClr val="tx1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rax</a:t>
            </a:r>
            <a:endParaRPr lang="en-US" sz="1500" b="1" kern="1200" dirty="0">
              <a:solidFill>
                <a:schemeClr val="tx1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rsp</a:t>
            </a:r>
            <a:endParaRPr lang="en-US" sz="1500" b="1" kern="1200" dirty="0">
              <a:solidFill>
                <a:schemeClr val="tx1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500" b="1" kern="1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500" b="1" kern="12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rbx</a:t>
            </a:r>
            <a:endParaRPr lang="en-US" sz="1500" b="1" kern="1200" dirty="0">
              <a:solidFill>
                <a:schemeClr val="accent1">
                  <a:lumMod val="60000"/>
                  <a:lumOff val="40000"/>
                </a:schemeClr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10156"/>
              </p:ext>
            </p:extLst>
          </p:nvPr>
        </p:nvGraphicFramePr>
        <p:xfrm>
          <a:off x="6691248" y="1666304"/>
          <a:ext cx="2295105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02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&amp;v1 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(1</a:t>
                      </a:r>
                      <a:r>
                        <a:rPr lang="en-US" sz="1500" b="1" i="0" baseline="300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st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500" b="1" i="0" dirty="0" err="1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arg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3000 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(2</a:t>
                      </a:r>
                      <a:r>
                        <a:rPr lang="en-US" sz="1500" b="1" i="0" baseline="300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nd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500" b="1" i="0" dirty="0" err="1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arg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)</a:t>
                      </a:r>
                      <a:endParaRPr lang="en-US" sz="1500" b="1" i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rbx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####</a:t>
                      </a:r>
                      <a:endParaRPr lang="en-US" sz="1500" b="1" i="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dirty="0">
                          <a:latin typeface="Calibri" charset="0"/>
                          <a:ea typeface="Calibri" charset="0"/>
                          <a:cs typeface="Calibri" charset="0"/>
                        </a:rPr>
                        <a:t>(</a:t>
                      </a:r>
                      <a:r>
                        <a:rPr lang="en-US" sz="1500" b="1" i="0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Callee</a:t>
                      </a:r>
                      <a:r>
                        <a:rPr lang="en-US" sz="1500" b="1" i="0" dirty="0">
                          <a:latin typeface="Calibri" charset="0"/>
                          <a:ea typeface="Calibri" charset="0"/>
                          <a:cs typeface="Calibri" charset="0"/>
                        </a:rPr>
                        <a:t>-saved)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x+v2</a:t>
                      </a:r>
                      <a:endParaRPr lang="en-US" sz="1500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8" name="Rectangle 13"/>
          <p:cNvSpPr>
            <a:spLocks/>
          </p:cNvSpPr>
          <p:nvPr/>
        </p:nvSpPr>
        <p:spPr bwMode="auto">
          <a:xfrm>
            <a:off x="7297896" y="3742740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49" name="Rectangle 9"/>
          <p:cNvSpPr>
            <a:spLocks/>
          </p:cNvSpPr>
          <p:nvPr/>
        </p:nvSpPr>
        <p:spPr bwMode="auto">
          <a:xfrm>
            <a:off x="7297896" y="4657140"/>
            <a:ext cx="9144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addr</a:t>
            </a:r>
            <a:endParaRPr lang="en-US" sz="1800" kern="1200" dirty="0">
              <a:solidFill>
                <a:srgbClr val="000000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53" name="Line 10"/>
          <p:cNvSpPr>
            <a:spLocks noChangeShapeType="1"/>
          </p:cNvSpPr>
          <p:nvPr/>
        </p:nvSpPr>
        <p:spPr bwMode="auto">
          <a:xfrm flipH="1">
            <a:off x="8228251" y="4837143"/>
            <a:ext cx="18288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4" name="Rectangle 53"/>
          <p:cNvSpPr>
            <a:spLocks/>
          </p:cNvSpPr>
          <p:nvPr/>
        </p:nvSpPr>
        <p:spPr bwMode="auto">
          <a:xfrm>
            <a:off x="8378048" y="4635975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</a:t>
            </a:r>
            <a:r>
              <a:rPr lang="en-US" sz="1800" kern="1200" dirty="0" err="1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rsp</a:t>
            </a:r>
            <a:endParaRPr lang="en-US" sz="1800" kern="1200" dirty="0">
              <a:solidFill>
                <a:srgbClr val="000000"/>
              </a:solidFill>
              <a:latin typeface="Courier New Bold" charset="0"/>
              <a:ea typeface="ヒラギノ角ゴ ProN W3" charset="0"/>
              <a:cs typeface="Courier New Bold" charset="0"/>
              <a:sym typeface="Courier New Bold" charset="0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525903"/>
              </p:ext>
            </p:extLst>
          </p:nvPr>
        </p:nvGraphicFramePr>
        <p:xfrm>
          <a:off x="4230363" y="1666304"/>
          <a:ext cx="2295105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02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&amp;v1 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(1</a:t>
                      </a:r>
                      <a:r>
                        <a:rPr lang="en-US" sz="1500" b="1" i="0" baseline="300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st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500" b="1" i="0" dirty="0" err="1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arg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3000 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(2</a:t>
                      </a:r>
                      <a:r>
                        <a:rPr lang="en-US" sz="1500" b="1" i="0" baseline="300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nd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500" b="1" i="0" dirty="0" err="1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arg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)</a:t>
                      </a:r>
                      <a:endParaRPr lang="en-US" sz="1500" b="1" i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rbx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x</a:t>
                      </a:r>
                      <a:endParaRPr lang="en-US" sz="1500" b="1" i="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dirty="0">
                          <a:latin typeface="Calibri" charset="0"/>
                          <a:ea typeface="Calibri" charset="0"/>
                          <a:cs typeface="Calibri" charset="0"/>
                        </a:rPr>
                        <a:t>(</a:t>
                      </a:r>
                      <a:r>
                        <a:rPr lang="en-US" sz="1500" b="1" i="0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Callee</a:t>
                      </a:r>
                      <a:r>
                        <a:rPr lang="en-US" sz="1500" b="1" i="0" dirty="0">
                          <a:latin typeface="Calibri" charset="0"/>
                          <a:ea typeface="Calibri" charset="0"/>
                          <a:cs typeface="Calibri" charset="0"/>
                        </a:rPr>
                        <a:t>-saved)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x+v2</a:t>
                      </a:r>
                      <a:endParaRPr lang="en-US" sz="1500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2" name="Rectangle 13"/>
          <p:cNvSpPr>
            <a:spLocks/>
          </p:cNvSpPr>
          <p:nvPr/>
        </p:nvSpPr>
        <p:spPr bwMode="auto">
          <a:xfrm>
            <a:off x="4837011" y="3742740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4837011" y="4657140"/>
            <a:ext cx="9144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addr</a:t>
            </a:r>
            <a:endParaRPr lang="en-US" sz="1800" kern="1200" dirty="0">
              <a:solidFill>
                <a:srgbClr val="000000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4" name="Rectangle 9"/>
          <p:cNvSpPr>
            <a:spLocks/>
          </p:cNvSpPr>
          <p:nvPr/>
        </p:nvSpPr>
        <p:spPr bwMode="auto">
          <a:xfrm>
            <a:off x="4837011" y="5038140"/>
            <a:ext cx="914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lnSpc>
                <a:spcPts val="14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####</a:t>
            </a:r>
            <a:endParaRPr lang="en-US" sz="1800" b="1" kern="1200" dirty="0">
              <a:solidFill>
                <a:srgbClr val="000000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sp>
        <p:nvSpPr>
          <p:cNvPr id="29" name="Line 10"/>
          <p:cNvSpPr>
            <a:spLocks noChangeShapeType="1"/>
          </p:cNvSpPr>
          <p:nvPr/>
        </p:nvSpPr>
        <p:spPr bwMode="auto">
          <a:xfrm flipH="1">
            <a:off x="5767366" y="5239308"/>
            <a:ext cx="18288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35" name="Rectangle 34"/>
          <p:cNvSpPr>
            <a:spLocks/>
          </p:cNvSpPr>
          <p:nvPr/>
        </p:nvSpPr>
        <p:spPr bwMode="auto">
          <a:xfrm>
            <a:off x="5917163" y="503814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</a:t>
            </a:r>
            <a:r>
              <a:rPr lang="en-US" sz="1800" kern="1200" dirty="0" err="1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rsp</a:t>
            </a:r>
            <a:endParaRPr lang="en-US" sz="1800" kern="1200" dirty="0">
              <a:solidFill>
                <a:srgbClr val="000000"/>
              </a:solidFill>
              <a:latin typeface="Courier New Bold" charset="0"/>
              <a:ea typeface="ヒラギノ角ゴ ProN W3" charset="0"/>
              <a:cs typeface="Courier New Bold" charset="0"/>
              <a:sym typeface="Courier New Bold" charset="0"/>
            </a:endParaRPr>
          </a:p>
        </p:txBody>
      </p:sp>
      <p:sp>
        <p:nvSpPr>
          <p:cNvPr id="43" name="Rectangular Callout 42"/>
          <p:cNvSpPr/>
          <p:nvPr/>
        </p:nvSpPr>
        <p:spPr>
          <a:xfrm>
            <a:off x="5517232" y="5873845"/>
            <a:ext cx="2016471" cy="646329"/>
          </a:xfrm>
          <a:prstGeom prst="wedgeRectCallout">
            <a:avLst>
              <a:gd name="adj1" fmla="val -47785"/>
              <a:gd name="adj2" fmla="val -131430"/>
            </a:avLst>
          </a:prstGeom>
          <a:solidFill>
            <a:srgbClr val="FFC000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rtl="0" latinLnBrk="1" hangingPunct="0"/>
            <a:r>
              <a:rPr lang="en-US" sz="1800" b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Must restore 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%</a:t>
            </a:r>
            <a:r>
              <a:rPr lang="en-US" sz="1800" b="1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rbx</a:t>
            </a:r>
            <a:r>
              <a:rPr lang="en-US" sz="1800" b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before returning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 charset="0"/>
              <a:ea typeface="Calibri" charset="0"/>
              <a:cs typeface="Calibri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8263564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(cont.)</a:t>
            </a:r>
          </a:p>
        </p:txBody>
      </p:sp>
      <p:sp>
        <p:nvSpPr>
          <p:cNvPr id="20" name="Rectangle 12"/>
          <p:cNvSpPr>
            <a:spLocks/>
          </p:cNvSpPr>
          <p:nvPr/>
        </p:nvSpPr>
        <p:spPr bwMode="auto">
          <a:xfrm>
            <a:off x="4879092" y="1397000"/>
            <a:ext cx="62049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120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After</a:t>
            </a:r>
            <a:endParaRPr lang="en-US" sz="2000" b="1" kern="12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  <a:sym typeface="Calibri Bold" charset="0"/>
            </a:endParaRPr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511894"/>
              </p:ext>
            </p:extLst>
          </p:nvPr>
        </p:nvGraphicFramePr>
        <p:xfrm>
          <a:off x="4154532" y="1916373"/>
          <a:ext cx="2697481" cy="184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2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&amp;v1 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(1</a:t>
                      </a:r>
                      <a:r>
                        <a:rPr lang="en-US" sz="1500" b="1" i="0" baseline="300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st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500" b="1" i="0" dirty="0" err="1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arg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3000 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(2</a:t>
                      </a:r>
                      <a:r>
                        <a:rPr lang="en-US" sz="1500" b="1" i="0" baseline="300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nd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500" b="1" i="0" dirty="0" err="1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arg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)</a:t>
                      </a:r>
                      <a:endParaRPr lang="en-US" sz="1500" b="1" i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rbx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####</a:t>
                      </a:r>
                      <a:r>
                        <a:rPr lang="en-US" sz="1500" b="1" i="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500" b="1" i="0" dirty="0">
                          <a:latin typeface="Calibri" charset="0"/>
                          <a:ea typeface="Calibri" charset="0"/>
                          <a:cs typeface="Calibri" charset="0"/>
                        </a:rPr>
                        <a:t>(</a:t>
                      </a:r>
                      <a:r>
                        <a:rPr lang="en-US" sz="1500" b="1" i="0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Callee</a:t>
                      </a:r>
                      <a:r>
                        <a:rPr lang="en-US" sz="1500" b="1" i="0" dirty="0">
                          <a:latin typeface="Calibri" charset="0"/>
                          <a:ea typeface="Calibri" charset="0"/>
                          <a:cs typeface="Calibri" charset="0"/>
                        </a:rPr>
                        <a:t>-saved)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x+v2</a:t>
                      </a:r>
                      <a:endParaRPr lang="en-US" sz="1500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8" name="Rectangle 13"/>
          <p:cNvSpPr>
            <a:spLocks/>
          </p:cNvSpPr>
          <p:nvPr/>
        </p:nvSpPr>
        <p:spPr bwMode="auto">
          <a:xfrm>
            <a:off x="4761180" y="3992809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49" name="Rectangle 9"/>
          <p:cNvSpPr>
            <a:spLocks/>
          </p:cNvSpPr>
          <p:nvPr/>
        </p:nvSpPr>
        <p:spPr bwMode="auto">
          <a:xfrm>
            <a:off x="4761180" y="4907209"/>
            <a:ext cx="9144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addr</a:t>
            </a:r>
            <a:endParaRPr lang="en-US" sz="1800" kern="1200" dirty="0">
              <a:solidFill>
                <a:srgbClr val="000000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53" name="Line 10"/>
          <p:cNvSpPr>
            <a:spLocks noChangeShapeType="1"/>
          </p:cNvSpPr>
          <p:nvPr/>
        </p:nvSpPr>
        <p:spPr bwMode="auto">
          <a:xfrm flipH="1">
            <a:off x="5691535" y="5087212"/>
            <a:ext cx="18288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4" name="Rectangle 53"/>
          <p:cNvSpPr>
            <a:spLocks/>
          </p:cNvSpPr>
          <p:nvPr/>
        </p:nvSpPr>
        <p:spPr bwMode="auto">
          <a:xfrm>
            <a:off x="5841332" y="4886044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</a:t>
            </a:r>
            <a:r>
              <a:rPr lang="en-US" sz="1800" kern="1200" dirty="0" err="1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rsp</a:t>
            </a:r>
            <a:endParaRPr lang="en-US" sz="1800" kern="1200" dirty="0">
              <a:solidFill>
                <a:srgbClr val="000000"/>
              </a:solidFill>
              <a:latin typeface="Courier New Bold" charset="0"/>
              <a:ea typeface="ヒラギノ角ゴ ProN W3" charset="0"/>
              <a:cs typeface="Courier New Bold" charset="0"/>
              <a:sym typeface="Courier New Bold" charset="0"/>
            </a:endParaRPr>
          </a:p>
        </p:txBody>
      </p:sp>
      <p:sp>
        <p:nvSpPr>
          <p:cNvPr id="39" name="Rectangle 12"/>
          <p:cNvSpPr>
            <a:spLocks/>
          </p:cNvSpPr>
          <p:nvPr/>
        </p:nvSpPr>
        <p:spPr bwMode="auto">
          <a:xfrm>
            <a:off x="1671653" y="1410870"/>
            <a:ext cx="78342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Before</a:t>
            </a:r>
          </a:p>
        </p:txBody>
      </p:sp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089947"/>
              </p:ext>
            </p:extLst>
          </p:nvPr>
        </p:nvGraphicFramePr>
        <p:xfrm>
          <a:off x="1300649" y="1916373"/>
          <a:ext cx="2211706" cy="184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x </a:t>
                      </a:r>
                      <a:r>
                        <a:rPr lang="en-US" sz="1500" b="1" i="0" dirty="0">
                          <a:latin typeface="Calibri" charset="0"/>
                          <a:ea typeface="Calibri" charset="0"/>
                          <a:cs typeface="Calibri" charset="0"/>
                        </a:rPr>
                        <a:t>(1</a:t>
                      </a:r>
                      <a:r>
                        <a:rPr lang="en-US" sz="1500" b="1" i="0" baseline="30000" dirty="0">
                          <a:latin typeface="Calibri" charset="0"/>
                          <a:ea typeface="Calibri" charset="0"/>
                          <a:cs typeface="Calibri" charset="0"/>
                        </a:rPr>
                        <a:t>st</a:t>
                      </a:r>
                      <a:r>
                        <a:rPr lang="en-US" sz="1500" b="1" i="0" dirty="0"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500" b="1" i="0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arg</a:t>
                      </a:r>
                      <a:r>
                        <a:rPr lang="en-US" sz="1500" b="1" i="0" dirty="0">
                          <a:latin typeface="Calibri" charset="0"/>
                          <a:ea typeface="Calibri" charset="0"/>
                          <a:cs typeface="Calibri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rbx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#</a:t>
                      </a:r>
                      <a:r>
                        <a:rPr lang="en-US" sz="1500" b="1" i="0" baseline="0" dirty="0">
                          <a:latin typeface="Courier New"/>
                          <a:cs typeface="Courier New"/>
                        </a:rPr>
                        <a:t>###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7" name="Rectangle 13"/>
          <p:cNvSpPr>
            <a:spLocks/>
          </p:cNvSpPr>
          <p:nvPr/>
        </p:nvSpPr>
        <p:spPr bwMode="auto">
          <a:xfrm>
            <a:off x="1778178" y="3992809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8" name="Rectangle 9"/>
          <p:cNvSpPr>
            <a:spLocks/>
          </p:cNvSpPr>
          <p:nvPr/>
        </p:nvSpPr>
        <p:spPr bwMode="auto">
          <a:xfrm>
            <a:off x="1778178" y="4907209"/>
            <a:ext cx="9144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addr</a:t>
            </a:r>
            <a:endParaRPr lang="en-US" sz="1800" kern="1200" dirty="0">
              <a:solidFill>
                <a:srgbClr val="000000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30" name="Line 10"/>
          <p:cNvSpPr>
            <a:spLocks noChangeShapeType="1"/>
          </p:cNvSpPr>
          <p:nvPr/>
        </p:nvSpPr>
        <p:spPr bwMode="auto">
          <a:xfrm flipH="1">
            <a:off x="2708533" y="5087212"/>
            <a:ext cx="18288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31" name="Rectangle 30"/>
          <p:cNvSpPr>
            <a:spLocks/>
          </p:cNvSpPr>
          <p:nvPr/>
        </p:nvSpPr>
        <p:spPr bwMode="auto">
          <a:xfrm>
            <a:off x="2858330" y="4886044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</a:t>
            </a:r>
            <a:r>
              <a:rPr lang="en-US" sz="1800" kern="1200" dirty="0" err="1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rsp</a:t>
            </a:r>
            <a:endParaRPr lang="en-US" sz="1800" kern="1200" dirty="0">
              <a:solidFill>
                <a:srgbClr val="000000"/>
              </a:solidFill>
              <a:latin typeface="Courier New Bold" charset="0"/>
              <a:ea typeface="ヒラギノ角ゴ ProN W3" charset="0"/>
              <a:cs typeface="Courier New Bold" charset="0"/>
              <a:sym typeface="Courier New Bold" charset="0"/>
            </a:endParaRPr>
          </a:p>
        </p:txBody>
      </p:sp>
      <p:sp>
        <p:nvSpPr>
          <p:cNvPr id="40" name="Rectangular Callout 39"/>
          <p:cNvSpPr/>
          <p:nvPr/>
        </p:nvSpPr>
        <p:spPr>
          <a:xfrm>
            <a:off x="6656548" y="3437248"/>
            <a:ext cx="2175267" cy="646329"/>
          </a:xfrm>
          <a:prstGeom prst="wedgeRectCallout">
            <a:avLst>
              <a:gd name="adj1" fmla="val -45312"/>
              <a:gd name="adj2" fmla="val -83578"/>
            </a:avLst>
          </a:prstGeom>
          <a:solidFill>
            <a:srgbClr val="FFC000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rtl="0" latinLnBrk="1" hangingPunct="0"/>
            <a:r>
              <a:rPr lang="en-US" sz="1800" b="1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Callee</a:t>
            </a:r>
            <a:r>
              <a:rPr lang="en-US" sz="1800" b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-saved register not changed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 charset="0"/>
              <a:ea typeface="Calibri" charset="0"/>
              <a:cs typeface="Calibri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641789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Observations About Recursion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35600"/>
          </a:xfrm>
          <a:ln/>
        </p:spPr>
        <p:txBody>
          <a:bodyPr/>
          <a:lstStyle/>
          <a:p>
            <a:r>
              <a:rPr lang="en-US" i="1" dirty="0"/>
              <a:t>Handled Without Special Consideration!!!</a:t>
            </a:r>
          </a:p>
          <a:p>
            <a:pPr lvl="1"/>
            <a:r>
              <a:rPr lang="en-US" dirty="0"/>
              <a:t>Stack frames mean that each function call has private storage</a:t>
            </a:r>
          </a:p>
          <a:p>
            <a:pPr lvl="2"/>
            <a:r>
              <a:rPr lang="en-US" dirty="0"/>
              <a:t>Saved registers &amp; local variables</a:t>
            </a:r>
          </a:p>
          <a:p>
            <a:pPr lvl="2"/>
            <a:r>
              <a:rPr lang="en-US" dirty="0"/>
              <a:t>Saved return pointer</a:t>
            </a:r>
          </a:p>
          <a:p>
            <a:pPr lvl="1"/>
            <a:r>
              <a:rPr lang="en-US" dirty="0"/>
              <a:t>Register saving conventions prevent one function call from corrupting another’s data</a:t>
            </a:r>
          </a:p>
          <a:p>
            <a:pPr lvl="2"/>
            <a:r>
              <a:rPr lang="en-US" dirty="0"/>
              <a:t>Unless the C code explicitly does so (e.g., buffer overflow)</a:t>
            </a:r>
          </a:p>
          <a:p>
            <a:pPr lvl="1"/>
            <a:r>
              <a:rPr lang="en-US" dirty="0"/>
              <a:t>Stack discipline follows call / return pattern</a:t>
            </a:r>
          </a:p>
          <a:p>
            <a:pPr lvl="2"/>
            <a:r>
              <a:rPr lang="en-US" dirty="0"/>
              <a:t>If P calls Q, then Q returns before P</a:t>
            </a:r>
          </a:p>
          <a:p>
            <a:pPr lvl="2"/>
            <a:r>
              <a:rPr lang="en-US" dirty="0"/>
              <a:t>Last-In, First-Out</a:t>
            </a:r>
          </a:p>
          <a:p>
            <a:r>
              <a:rPr lang="en-US" dirty="0"/>
              <a:t>Also works for mutual recursion</a:t>
            </a:r>
          </a:p>
          <a:p>
            <a:pPr lvl="1"/>
            <a:r>
              <a:rPr lang="en-US" dirty="0"/>
              <a:t>P calls Q; Q calls P</a:t>
            </a:r>
          </a:p>
        </p:txBody>
      </p:sp>
    </p:spTree>
    <p:extLst>
      <p:ext uri="{BB962C8B-B14F-4D97-AF65-F5344CB8AC3E}">
        <p14:creationId xmlns:p14="http://schemas.microsoft.com/office/powerpoint/2010/main" val="137737040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 Procedure Summary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381000" y="1397000"/>
            <a:ext cx="5867400" cy="5232400"/>
          </a:xfrm>
        </p:spPr>
        <p:txBody>
          <a:bodyPr/>
          <a:lstStyle/>
          <a:p>
            <a:r>
              <a:rPr lang="en-US" dirty="0"/>
              <a:t>Important Points</a:t>
            </a:r>
          </a:p>
          <a:p>
            <a:pPr lvl="1"/>
            <a:r>
              <a:rPr lang="en-US" dirty="0"/>
              <a:t>Stack is the right data structure for procedure call / return</a:t>
            </a:r>
          </a:p>
          <a:p>
            <a:pPr lvl="2"/>
            <a:r>
              <a:rPr lang="en-US" dirty="0"/>
              <a:t>If P calls Q, then Q returns before P</a:t>
            </a:r>
          </a:p>
          <a:p>
            <a:r>
              <a:rPr lang="en-US" dirty="0"/>
              <a:t>Recursion handled by normal calling conventions</a:t>
            </a:r>
          </a:p>
          <a:p>
            <a:pPr lvl="1"/>
            <a:r>
              <a:rPr lang="en-US" dirty="0"/>
              <a:t>Can safely store values in local stack frame and in </a:t>
            </a:r>
            <a:r>
              <a:rPr lang="en-US" dirty="0" err="1"/>
              <a:t>callee</a:t>
            </a:r>
            <a:r>
              <a:rPr lang="en-US" dirty="0"/>
              <a:t>-saved registers</a:t>
            </a:r>
          </a:p>
          <a:p>
            <a:pPr lvl="1"/>
            <a:r>
              <a:rPr lang="en-US" dirty="0"/>
              <a:t>Put function arguments at top of stack</a:t>
            </a:r>
          </a:p>
          <a:p>
            <a:pPr lvl="1"/>
            <a:r>
              <a:rPr lang="en-US" dirty="0"/>
              <a:t>Result return in </a:t>
            </a:r>
            <a:r>
              <a:rPr lang="en-US" dirty="0">
                <a:latin typeface="Courier New Bold"/>
              </a:rPr>
              <a:t>%</a:t>
            </a:r>
            <a:r>
              <a:rPr lang="en-US" dirty="0" err="1">
                <a:latin typeface="Courier New Bold"/>
              </a:rPr>
              <a:t>rax</a:t>
            </a:r>
            <a:endParaRPr lang="en-US" dirty="0">
              <a:latin typeface="Courier New Bold"/>
            </a:endParaRPr>
          </a:p>
          <a:p>
            <a:r>
              <a:rPr lang="en-US" b="0" dirty="0"/>
              <a:t>Pointers are addresses of values</a:t>
            </a:r>
          </a:p>
          <a:p>
            <a:pPr lvl="1"/>
            <a:r>
              <a:rPr lang="en-US" dirty="0">
                <a:latin typeface="+mn-lt"/>
              </a:rPr>
              <a:t>On stack or global</a:t>
            </a:r>
          </a:p>
        </p:txBody>
      </p:sp>
      <p:sp>
        <p:nvSpPr>
          <p:cNvPr id="18" name="Rectangle 5"/>
          <p:cNvSpPr>
            <a:spLocks/>
          </p:cNvSpPr>
          <p:nvPr/>
        </p:nvSpPr>
        <p:spPr bwMode="auto">
          <a:xfrm>
            <a:off x="7365999" y="3276600"/>
            <a:ext cx="1555363" cy="3048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Addr</a:t>
            </a:r>
          </a:p>
        </p:txBody>
      </p:sp>
      <p:sp>
        <p:nvSpPr>
          <p:cNvPr id="19" name="Rectangle 6"/>
          <p:cNvSpPr>
            <a:spLocks/>
          </p:cNvSpPr>
          <p:nvPr/>
        </p:nvSpPr>
        <p:spPr bwMode="auto">
          <a:xfrm>
            <a:off x="7365999" y="3581400"/>
            <a:ext cx="1555363" cy="21209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</a:p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</a:p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</a:p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</a:p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20" name="Rectangle 7"/>
          <p:cNvSpPr>
            <a:spLocks/>
          </p:cNvSpPr>
          <p:nvPr/>
        </p:nvSpPr>
        <p:spPr bwMode="auto">
          <a:xfrm>
            <a:off x="7365999" y="5699124"/>
            <a:ext cx="1555363" cy="854075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 build</a:t>
            </a:r>
          </a:p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</a:t>
            </a:r>
          </a:p>
        </p:txBody>
      </p:sp>
      <p:sp>
        <p:nvSpPr>
          <p:cNvPr id="21" name="Rectangle 8"/>
          <p:cNvSpPr>
            <a:spLocks/>
          </p:cNvSpPr>
          <p:nvPr/>
        </p:nvSpPr>
        <p:spPr bwMode="auto">
          <a:xfrm>
            <a:off x="7365999" y="1295400"/>
            <a:ext cx="1555363" cy="1371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2" name="Rectangle 10"/>
          <p:cNvSpPr>
            <a:spLocks/>
          </p:cNvSpPr>
          <p:nvPr/>
        </p:nvSpPr>
        <p:spPr bwMode="auto">
          <a:xfrm>
            <a:off x="7365999" y="2667000"/>
            <a:ext cx="1555363" cy="609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 build</a:t>
            </a:r>
          </a:p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</a:t>
            </a:r>
          </a:p>
        </p:txBody>
      </p:sp>
      <p:sp>
        <p:nvSpPr>
          <p:cNvPr id="23" name="Rectangle 11"/>
          <p:cNvSpPr>
            <a:spLocks/>
          </p:cNvSpPr>
          <p:nvPr/>
        </p:nvSpPr>
        <p:spPr bwMode="auto">
          <a:xfrm>
            <a:off x="6235700" y="2125663"/>
            <a:ext cx="68421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i="1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 i="1" kern="1200" dirty="0">
              <a:solidFill>
                <a:srgbClr val="000000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24" name="AutoShape 12"/>
          <p:cNvSpPr>
            <a:spLocks/>
          </p:cNvSpPr>
          <p:nvPr/>
        </p:nvSpPr>
        <p:spPr bwMode="auto">
          <a:xfrm>
            <a:off x="6981825" y="1295400"/>
            <a:ext cx="228600" cy="22606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5" name="Line 15"/>
          <p:cNvSpPr>
            <a:spLocks noChangeShapeType="1"/>
          </p:cNvSpPr>
          <p:nvPr/>
        </p:nvSpPr>
        <p:spPr bwMode="auto">
          <a:xfrm>
            <a:off x="6478588" y="6488112"/>
            <a:ext cx="719137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6" name="Rectangle 16"/>
          <p:cNvSpPr>
            <a:spLocks/>
          </p:cNvSpPr>
          <p:nvPr/>
        </p:nvSpPr>
        <p:spPr bwMode="auto">
          <a:xfrm>
            <a:off x="5005388" y="6019800"/>
            <a:ext cx="14859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</a:t>
            </a:r>
            <a:endParaRPr lang="en-US" kern="1200" dirty="0">
              <a:solidFill>
                <a:srgbClr val="000000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</a:t>
            </a:r>
            <a:r>
              <a:rPr lang="en-US" sz="1800" kern="1200" dirty="0" err="1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rsp</a:t>
            </a:r>
            <a:endParaRPr lang="en-US" sz="1800" kern="1200" dirty="0">
              <a:solidFill>
                <a:srgbClr val="000000"/>
              </a:solidFill>
              <a:latin typeface="Courier New Bold" charset="0"/>
              <a:ea typeface="ヒラギノ角ゴ ProN W3" charset="0"/>
              <a:cs typeface="Courier New Bold" charset="0"/>
              <a:sym typeface="Courier New Bold" charset="0"/>
            </a:endParaRPr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235700" y="4540966"/>
            <a:ext cx="68421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i="1" kern="120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Callee</a:t>
            </a:r>
            <a:endParaRPr lang="en-US" i="1" kern="1200" dirty="0">
              <a:solidFill>
                <a:srgbClr val="000000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28" name="AutoShape 12"/>
          <p:cNvSpPr>
            <a:spLocks/>
          </p:cNvSpPr>
          <p:nvPr/>
        </p:nvSpPr>
        <p:spPr bwMode="auto">
          <a:xfrm>
            <a:off x="6981825" y="3621956"/>
            <a:ext cx="228600" cy="2724869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115401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200" kern="1200">
                <a:solidFill>
                  <a:srgbClr val="FFFFFF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Carnegie Mellon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Register Saving Conventions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5598914" cy="5435600"/>
          </a:xfrm>
          <a:ln/>
        </p:spPr>
        <p:txBody>
          <a:bodyPr/>
          <a:lstStyle/>
          <a:p>
            <a:r>
              <a:rPr lang="en-US" dirty="0"/>
              <a:t>When procedure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calls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:</a:t>
            </a:r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is the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caller</a:t>
            </a:r>
            <a:endParaRPr lang="en-US" dirty="0"/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 is the 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endParaRPr lang="en-US" dirty="0"/>
          </a:p>
          <a:p>
            <a:endParaRPr lang="en-US" dirty="0"/>
          </a:p>
          <a:p>
            <a:r>
              <a:rPr lang="en-US" dirty="0"/>
              <a:t>Conventions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“Caller Saved”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838200" lvl="2"/>
            <a:r>
              <a:rPr lang="en-US" dirty="0"/>
              <a:t>Caller saves temporary values in its frame before the call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“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 Saved”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838200" lvl="2"/>
            <a:r>
              <a:rPr lang="en-US" dirty="0" err="1"/>
              <a:t>Callee</a:t>
            </a:r>
            <a:r>
              <a:rPr lang="en-US" dirty="0"/>
              <a:t> saves temporary values in its frame before using</a:t>
            </a:r>
          </a:p>
          <a:p>
            <a:pPr marL="838200" lvl="2"/>
            <a:r>
              <a:rPr lang="en-US" dirty="0" err="1"/>
              <a:t>Callee</a:t>
            </a:r>
            <a:r>
              <a:rPr lang="en-US" dirty="0"/>
              <a:t> restores them before returning to caller</a:t>
            </a:r>
          </a:p>
        </p:txBody>
      </p:sp>
      <p:sp>
        <p:nvSpPr>
          <p:cNvPr id="9" name="AutoShape 13"/>
          <p:cNvSpPr>
            <a:spLocks/>
          </p:cNvSpPr>
          <p:nvPr/>
        </p:nvSpPr>
        <p:spPr bwMode="auto">
          <a:xfrm>
            <a:off x="7197881" y="1831347"/>
            <a:ext cx="304800" cy="1417306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0" name="Rectangle 16"/>
          <p:cNvSpPr>
            <a:spLocks/>
          </p:cNvSpPr>
          <p:nvPr/>
        </p:nvSpPr>
        <p:spPr bwMode="auto">
          <a:xfrm>
            <a:off x="6188528" y="1468451"/>
            <a:ext cx="1273598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value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614526" y="1492196"/>
            <a:ext cx="1245243" cy="2462514"/>
            <a:chOff x="6324600" y="1600200"/>
            <a:chExt cx="2540000" cy="4038600"/>
          </a:xfrm>
        </p:grpSpPr>
        <p:sp>
          <p:nvSpPr>
            <p:cNvPr id="6" name="Rectangle 5"/>
            <p:cNvSpPr>
              <a:spLocks/>
            </p:cNvSpPr>
            <p:nvPr/>
          </p:nvSpPr>
          <p:spPr bwMode="auto">
            <a:xfrm>
              <a:off x="6324600" y="1600200"/>
              <a:ext cx="25400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kern="1200" dirty="0" err="1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rax</a:t>
              </a:r>
              <a:endPara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7" name="Rectangle 6"/>
            <p:cNvSpPr>
              <a:spLocks/>
            </p:cNvSpPr>
            <p:nvPr/>
          </p:nvSpPr>
          <p:spPr bwMode="auto">
            <a:xfrm>
              <a:off x="6324600" y="2971800"/>
              <a:ext cx="25400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kern="1200" dirty="0" err="1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rdx</a:t>
              </a:r>
              <a:endPara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8" name="Rectangle 7"/>
            <p:cNvSpPr>
              <a:spLocks/>
            </p:cNvSpPr>
            <p:nvPr/>
          </p:nvSpPr>
          <p:spPr bwMode="auto">
            <a:xfrm>
              <a:off x="6324600" y="3429000"/>
              <a:ext cx="25400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kern="1200" dirty="0" err="1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rcx</a:t>
              </a:r>
              <a:endPara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1" name="Rectangle 7"/>
            <p:cNvSpPr>
              <a:spLocks/>
            </p:cNvSpPr>
            <p:nvPr/>
          </p:nvSpPr>
          <p:spPr bwMode="auto">
            <a:xfrm>
              <a:off x="6324600" y="3886200"/>
              <a:ext cx="25400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%r8</a:t>
              </a:r>
            </a:p>
          </p:txBody>
        </p:sp>
        <p:sp>
          <p:nvSpPr>
            <p:cNvPr id="12" name="Rectangle 11"/>
            <p:cNvSpPr>
              <a:spLocks/>
            </p:cNvSpPr>
            <p:nvPr/>
          </p:nvSpPr>
          <p:spPr bwMode="auto">
            <a:xfrm>
              <a:off x="6324600" y="4343400"/>
              <a:ext cx="25400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%r9</a:t>
              </a:r>
            </a:p>
          </p:txBody>
        </p:sp>
        <p:sp>
          <p:nvSpPr>
            <p:cNvPr id="13" name="Rectangle 7"/>
            <p:cNvSpPr>
              <a:spLocks/>
            </p:cNvSpPr>
            <p:nvPr/>
          </p:nvSpPr>
          <p:spPr bwMode="auto">
            <a:xfrm>
              <a:off x="6324600" y="4800600"/>
              <a:ext cx="2540000" cy="381000"/>
            </a:xfrm>
            <a:prstGeom prst="rect">
              <a:avLst/>
            </a:prstGeom>
            <a:solidFill>
              <a:srgbClr val="F6F5BD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%r10</a:t>
              </a:r>
            </a:p>
          </p:txBody>
        </p:sp>
        <p:sp>
          <p:nvSpPr>
            <p:cNvPr id="14" name="Rectangle 7"/>
            <p:cNvSpPr>
              <a:spLocks/>
            </p:cNvSpPr>
            <p:nvPr/>
          </p:nvSpPr>
          <p:spPr bwMode="auto">
            <a:xfrm>
              <a:off x="6324600" y="5257800"/>
              <a:ext cx="2540000" cy="381000"/>
            </a:xfrm>
            <a:prstGeom prst="rect">
              <a:avLst/>
            </a:prstGeom>
            <a:solidFill>
              <a:srgbClr val="F6F5BD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%r11</a:t>
              </a:r>
            </a:p>
          </p:txBody>
        </p:sp>
        <p:sp>
          <p:nvSpPr>
            <p:cNvPr id="15" name="Rectangle 5"/>
            <p:cNvSpPr>
              <a:spLocks/>
            </p:cNvSpPr>
            <p:nvPr/>
          </p:nvSpPr>
          <p:spPr bwMode="auto">
            <a:xfrm>
              <a:off x="6324600" y="2057400"/>
              <a:ext cx="25400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kern="1200" dirty="0" err="1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rdi</a:t>
              </a:r>
              <a:endPara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6" name="Rectangle 5"/>
            <p:cNvSpPr>
              <a:spLocks/>
            </p:cNvSpPr>
            <p:nvPr/>
          </p:nvSpPr>
          <p:spPr bwMode="auto">
            <a:xfrm>
              <a:off x="6324600" y="2514600"/>
              <a:ext cx="25400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kern="1200" dirty="0" err="1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rsi</a:t>
              </a:r>
              <a:endPara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17" name="Rectangle 16"/>
          <p:cNvSpPr>
            <a:spLocks/>
          </p:cNvSpPr>
          <p:nvPr/>
        </p:nvSpPr>
        <p:spPr bwMode="auto">
          <a:xfrm>
            <a:off x="6032919" y="2363028"/>
            <a:ext cx="1109040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</p:txBody>
      </p:sp>
      <p:sp>
        <p:nvSpPr>
          <p:cNvPr id="18" name="Rectangle 16"/>
          <p:cNvSpPr>
            <a:spLocks/>
          </p:cNvSpPr>
          <p:nvPr/>
        </p:nvSpPr>
        <p:spPr bwMode="auto">
          <a:xfrm>
            <a:off x="5861926" y="3360464"/>
            <a:ext cx="1270468" cy="63094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Caller-saved</a:t>
            </a:r>
          </a:p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temporaries</a:t>
            </a:r>
          </a:p>
        </p:txBody>
      </p:sp>
      <p:sp>
        <p:nvSpPr>
          <p:cNvPr id="19" name="AutoShape 13"/>
          <p:cNvSpPr>
            <a:spLocks/>
          </p:cNvSpPr>
          <p:nvPr/>
        </p:nvSpPr>
        <p:spPr bwMode="auto">
          <a:xfrm>
            <a:off x="7197881" y="3535610"/>
            <a:ext cx="304800" cy="338076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3" name="AutoShape 14"/>
          <p:cNvSpPr>
            <a:spLocks/>
          </p:cNvSpPr>
          <p:nvPr/>
        </p:nvSpPr>
        <p:spPr bwMode="auto">
          <a:xfrm>
            <a:off x="7197881" y="4481715"/>
            <a:ext cx="304800" cy="1408499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5" name="Rectangle 17"/>
          <p:cNvSpPr>
            <a:spLocks/>
          </p:cNvSpPr>
          <p:nvPr/>
        </p:nvSpPr>
        <p:spPr bwMode="auto">
          <a:xfrm>
            <a:off x="5935819" y="4738722"/>
            <a:ext cx="1262062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Callee</a:t>
            </a: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-saved</a:t>
            </a:r>
            <a:endParaRPr lang="en-US" kern="1200" dirty="0">
              <a:solidFill>
                <a:srgbClr val="000000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Temporaries</a:t>
            </a:r>
          </a:p>
        </p:txBody>
      </p:sp>
      <p:sp>
        <p:nvSpPr>
          <p:cNvPr id="26" name="Rectangle 18"/>
          <p:cNvSpPr>
            <a:spLocks/>
          </p:cNvSpPr>
          <p:nvPr/>
        </p:nvSpPr>
        <p:spPr bwMode="auto">
          <a:xfrm>
            <a:off x="6764134" y="6104943"/>
            <a:ext cx="755650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Special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614525" y="4398700"/>
            <a:ext cx="1245244" cy="1968093"/>
            <a:chOff x="6393236" y="3888697"/>
            <a:chExt cx="2540000" cy="2667000"/>
          </a:xfrm>
        </p:grpSpPr>
        <p:sp>
          <p:nvSpPr>
            <p:cNvPr id="21" name="Rectangle 8"/>
            <p:cNvSpPr>
              <a:spLocks/>
            </p:cNvSpPr>
            <p:nvPr/>
          </p:nvSpPr>
          <p:spPr bwMode="auto">
            <a:xfrm>
              <a:off x="6393236" y="3888697"/>
              <a:ext cx="2540000" cy="381000"/>
            </a:xfrm>
            <a:prstGeom prst="rect">
              <a:avLst/>
            </a:prstGeom>
            <a:solidFill>
              <a:srgbClr val="D5F1C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kern="1200" dirty="0" err="1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rbx</a:t>
              </a:r>
              <a:endPara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2" name="Rectangle 11"/>
            <p:cNvSpPr>
              <a:spLocks/>
            </p:cNvSpPr>
            <p:nvPr/>
          </p:nvSpPr>
          <p:spPr bwMode="auto">
            <a:xfrm>
              <a:off x="6393236" y="6174697"/>
              <a:ext cx="2540000" cy="381000"/>
            </a:xfrm>
            <a:prstGeom prst="rect">
              <a:avLst/>
            </a:prstGeom>
            <a:solidFill>
              <a:srgbClr val="F1C7C7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kern="1200" dirty="0" err="1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rsp</a:t>
              </a:r>
              <a:endPara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7" name="Rectangle 8"/>
            <p:cNvSpPr>
              <a:spLocks/>
            </p:cNvSpPr>
            <p:nvPr/>
          </p:nvSpPr>
          <p:spPr bwMode="auto">
            <a:xfrm>
              <a:off x="6393236" y="5717497"/>
              <a:ext cx="25400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kern="1200" dirty="0" err="1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rbp</a:t>
              </a:r>
              <a:endPara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8" name="Rectangle 27"/>
            <p:cNvSpPr>
              <a:spLocks/>
            </p:cNvSpPr>
            <p:nvPr/>
          </p:nvSpPr>
          <p:spPr bwMode="auto">
            <a:xfrm>
              <a:off x="6393236" y="4345897"/>
              <a:ext cx="2540000" cy="381000"/>
            </a:xfrm>
            <a:prstGeom prst="rect">
              <a:avLst/>
            </a:prstGeom>
            <a:solidFill>
              <a:srgbClr val="D5F1C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%r12</a:t>
              </a:r>
            </a:p>
          </p:txBody>
        </p:sp>
        <p:sp>
          <p:nvSpPr>
            <p:cNvPr id="29" name="Rectangle 8"/>
            <p:cNvSpPr>
              <a:spLocks/>
            </p:cNvSpPr>
            <p:nvPr/>
          </p:nvSpPr>
          <p:spPr bwMode="auto">
            <a:xfrm>
              <a:off x="6393236" y="4803097"/>
              <a:ext cx="2540000" cy="381000"/>
            </a:xfrm>
            <a:prstGeom prst="rect">
              <a:avLst/>
            </a:prstGeom>
            <a:solidFill>
              <a:srgbClr val="D5F1C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%r13</a:t>
              </a:r>
            </a:p>
          </p:txBody>
        </p:sp>
        <p:sp>
          <p:nvSpPr>
            <p:cNvPr id="30" name="Rectangle 8"/>
            <p:cNvSpPr>
              <a:spLocks/>
            </p:cNvSpPr>
            <p:nvPr/>
          </p:nvSpPr>
          <p:spPr bwMode="auto">
            <a:xfrm>
              <a:off x="6393236" y="5260297"/>
              <a:ext cx="2540000" cy="381000"/>
            </a:xfrm>
            <a:prstGeom prst="rect">
              <a:avLst/>
            </a:prstGeom>
            <a:solidFill>
              <a:srgbClr val="D5F1C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%r14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07456071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3320" y="175076"/>
            <a:ext cx="7592093" cy="762000"/>
          </a:xfrm>
        </p:spPr>
        <p:txBody>
          <a:bodyPr/>
          <a:lstStyle/>
          <a:p>
            <a:r>
              <a:rPr lang="en-US" dirty="0"/>
              <a:t>Where is the Stack?</a:t>
            </a:r>
            <a:br>
              <a:rPr lang="en-US" dirty="0"/>
            </a:br>
            <a:r>
              <a:rPr lang="en-US" dirty="0"/>
              <a:t>x86-64 Linux Memory Layout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Stack</a:t>
            </a:r>
          </a:p>
          <a:p>
            <a:pPr lvl="1"/>
            <a:r>
              <a:rPr lang="en-US" dirty="0"/>
              <a:t>Runtime stack (8MB limit)</a:t>
            </a:r>
          </a:p>
          <a:p>
            <a:pPr lvl="1"/>
            <a:r>
              <a:rPr lang="en-US" dirty="0"/>
              <a:t>E. </a:t>
            </a:r>
            <a:r>
              <a:rPr lang="en-US" dirty="0" err="1"/>
              <a:t>g</a:t>
            </a:r>
            <a:r>
              <a:rPr lang="en-US" dirty="0"/>
              <a:t>., local variables</a:t>
            </a:r>
          </a:p>
          <a:p>
            <a:r>
              <a:rPr lang="en-US" dirty="0"/>
              <a:t>Heap</a:t>
            </a:r>
          </a:p>
          <a:p>
            <a:pPr lvl="1"/>
            <a:r>
              <a:rPr lang="en-US" dirty="0"/>
              <a:t>Dynamically allocated as needed</a:t>
            </a:r>
          </a:p>
          <a:p>
            <a:pPr lvl="1"/>
            <a:r>
              <a:rPr lang="en-US" dirty="0"/>
              <a:t>When call  </a:t>
            </a:r>
            <a:r>
              <a:rPr lang="en-US" dirty="0" err="1"/>
              <a:t>malloc</a:t>
            </a:r>
            <a:r>
              <a:rPr lang="en-US" dirty="0"/>
              <a:t>(), </a:t>
            </a:r>
            <a:r>
              <a:rPr lang="en-US" dirty="0" err="1"/>
              <a:t>calloc</a:t>
            </a:r>
            <a:r>
              <a:rPr lang="en-US" dirty="0"/>
              <a:t>(), new()</a:t>
            </a:r>
          </a:p>
          <a:p>
            <a:r>
              <a:rPr lang="en-US" dirty="0"/>
              <a:t>Data</a:t>
            </a:r>
          </a:p>
          <a:p>
            <a:pPr lvl="1"/>
            <a:r>
              <a:rPr lang="en-US" dirty="0"/>
              <a:t>Statically allocated data</a:t>
            </a:r>
          </a:p>
          <a:p>
            <a:pPr lvl="1"/>
            <a:r>
              <a:rPr lang="en-US" dirty="0"/>
              <a:t>E.g., global </a:t>
            </a:r>
            <a:r>
              <a:rPr lang="en-US" dirty="0" err="1"/>
              <a:t>vars</a:t>
            </a:r>
            <a:r>
              <a:rPr lang="en-US" dirty="0"/>
              <a:t>, </a:t>
            </a:r>
            <a:r>
              <a:rPr lang="en-US" dirty="0">
                <a:latin typeface="Courier New"/>
                <a:cs typeface="Courier New"/>
              </a:rPr>
              <a:t>static</a:t>
            </a:r>
            <a:r>
              <a:rPr lang="en-US" dirty="0"/>
              <a:t> </a:t>
            </a:r>
            <a:r>
              <a:rPr lang="en-US" dirty="0" err="1"/>
              <a:t>vars</a:t>
            </a:r>
            <a:r>
              <a:rPr lang="en-US" dirty="0"/>
              <a:t>, string constants</a:t>
            </a:r>
          </a:p>
          <a:p>
            <a:r>
              <a:rPr lang="en-US" dirty="0"/>
              <a:t>Text  / Shared Libraries</a:t>
            </a:r>
          </a:p>
          <a:p>
            <a:pPr lvl="1"/>
            <a:r>
              <a:rPr lang="en-US" dirty="0"/>
              <a:t>Executable machine instructions</a:t>
            </a:r>
          </a:p>
          <a:p>
            <a:pPr lvl="1"/>
            <a:r>
              <a:rPr lang="en-US" dirty="0"/>
              <a:t>Read-only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2950402" y="6169580"/>
            <a:ext cx="21336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800" b="0" dirty="0">
                <a:latin typeface="Calibri" pitchFamily="34" charset="0"/>
              </a:rPr>
              <a:t>Hex Address</a:t>
            </a:r>
          </a:p>
        </p:txBody>
      </p:sp>
      <p:sp>
        <p:nvSpPr>
          <p:cNvPr id="10245" name="Text Box 12"/>
          <p:cNvSpPr txBox="1">
            <a:spLocks noChangeArrowheads="1"/>
          </p:cNvSpPr>
          <p:nvPr/>
        </p:nvSpPr>
        <p:spPr bwMode="auto">
          <a:xfrm>
            <a:off x="4456982" y="914400"/>
            <a:ext cx="24010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 dirty="0">
                <a:latin typeface="Courier New" pitchFamily="49" charset="0"/>
              </a:rPr>
              <a:t>00007FFFFFFFFFFF</a:t>
            </a:r>
          </a:p>
        </p:txBody>
      </p:sp>
      <p:sp>
        <p:nvSpPr>
          <p:cNvPr id="10246" name="Text Box 19"/>
          <p:cNvSpPr txBox="1">
            <a:spLocks noChangeArrowheads="1"/>
          </p:cNvSpPr>
          <p:nvPr/>
        </p:nvSpPr>
        <p:spPr bwMode="auto">
          <a:xfrm>
            <a:off x="5842202" y="6412468"/>
            <a:ext cx="101579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 dirty="0">
                <a:latin typeface="Courier New" pitchFamily="49" charset="0"/>
              </a:rPr>
              <a:t>000000</a:t>
            </a:r>
          </a:p>
        </p:txBody>
      </p:sp>
      <p:sp>
        <p:nvSpPr>
          <p:cNvPr id="348180" name="Rectangle 20"/>
          <p:cNvSpPr>
            <a:spLocks noChangeArrowheads="1"/>
          </p:cNvSpPr>
          <p:nvPr/>
        </p:nvSpPr>
        <p:spPr bwMode="auto">
          <a:xfrm>
            <a:off x="6858000" y="1041955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348181" name="Rectangle 21"/>
          <p:cNvSpPr>
            <a:spLocks noChangeArrowheads="1"/>
          </p:cNvSpPr>
          <p:nvPr/>
        </p:nvSpPr>
        <p:spPr bwMode="auto">
          <a:xfrm>
            <a:off x="6858000" y="1047750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10249" name="Rectangle 23"/>
          <p:cNvSpPr>
            <a:spLocks noChangeArrowheads="1"/>
          </p:cNvSpPr>
          <p:nvPr/>
        </p:nvSpPr>
        <p:spPr bwMode="auto">
          <a:xfrm>
            <a:off x="6858000" y="601718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Text</a:t>
            </a:r>
          </a:p>
        </p:txBody>
      </p:sp>
      <p:sp>
        <p:nvSpPr>
          <p:cNvPr id="10250" name="Rectangle 24"/>
          <p:cNvSpPr>
            <a:spLocks noChangeArrowheads="1"/>
          </p:cNvSpPr>
          <p:nvPr/>
        </p:nvSpPr>
        <p:spPr bwMode="auto">
          <a:xfrm>
            <a:off x="6858000" y="571238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Data</a:t>
            </a:r>
          </a:p>
        </p:txBody>
      </p:sp>
      <p:sp>
        <p:nvSpPr>
          <p:cNvPr id="10251" name="Rectangle 25"/>
          <p:cNvSpPr>
            <a:spLocks noChangeArrowheads="1"/>
          </p:cNvSpPr>
          <p:nvPr/>
        </p:nvSpPr>
        <p:spPr bwMode="auto">
          <a:xfrm>
            <a:off x="6858000" y="5105400"/>
            <a:ext cx="1447800" cy="60698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Heap</a:t>
            </a:r>
          </a:p>
        </p:txBody>
      </p:sp>
      <p:sp>
        <p:nvSpPr>
          <p:cNvPr id="10252" name="Text Box 27"/>
          <p:cNvSpPr txBox="1">
            <a:spLocks noChangeArrowheads="1"/>
          </p:cNvSpPr>
          <p:nvPr/>
        </p:nvSpPr>
        <p:spPr bwMode="auto">
          <a:xfrm>
            <a:off x="5842202" y="6169580"/>
            <a:ext cx="101579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 dirty="0">
                <a:latin typeface="Courier New" pitchFamily="49" charset="0"/>
              </a:rPr>
              <a:t>400000</a:t>
            </a:r>
          </a:p>
        </p:txBody>
      </p:sp>
      <p:sp>
        <p:nvSpPr>
          <p:cNvPr id="10253" name="Line 34"/>
          <p:cNvSpPr>
            <a:spLocks noChangeShapeType="1"/>
          </p:cNvSpPr>
          <p:nvPr/>
        </p:nvSpPr>
        <p:spPr bwMode="auto">
          <a:xfrm>
            <a:off x="7581900" y="142875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0254" name="Line 35"/>
          <p:cNvSpPr>
            <a:spLocks noChangeShapeType="1"/>
          </p:cNvSpPr>
          <p:nvPr/>
        </p:nvSpPr>
        <p:spPr bwMode="auto">
          <a:xfrm flipV="1">
            <a:off x="7581900" y="48768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6" name="Right Arrow 15"/>
          <p:cNvSpPr/>
          <p:nvPr/>
        </p:nvSpPr>
        <p:spPr bwMode="auto">
          <a:xfrm>
            <a:off x="5181600" y="6115605"/>
            <a:ext cx="609600" cy="45720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6858000" y="2189163"/>
            <a:ext cx="1447800" cy="1587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57" name="AutoShape 16"/>
          <p:cNvSpPr>
            <a:spLocks/>
          </p:cNvSpPr>
          <p:nvPr/>
        </p:nvSpPr>
        <p:spPr bwMode="auto">
          <a:xfrm rot="10800000">
            <a:off x="8364538" y="1047750"/>
            <a:ext cx="228600" cy="1141413"/>
          </a:xfrm>
          <a:prstGeom prst="leftBrace">
            <a:avLst>
              <a:gd name="adj1" fmla="val 7501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564563" y="1435100"/>
            <a:ext cx="633412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kern="0" dirty="0">
                <a:solidFill>
                  <a:srgbClr val="000000"/>
                </a:solidFill>
                <a:latin typeface="Calibri" pitchFamily="34" charset="0"/>
                <a:cs typeface="+mn-cs"/>
              </a:rPr>
              <a:t>8MB</a:t>
            </a: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6858000" y="3733800"/>
            <a:ext cx="1447800" cy="6096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dirty="0">
                <a:latin typeface="Calibri" pitchFamily="34" charset="0"/>
              </a:rPr>
              <a:t>Shared</a:t>
            </a:r>
          </a:p>
          <a:p>
            <a:pPr algn="ctr" eaLnBrk="0" hangingPunct="0"/>
            <a:r>
              <a:rPr lang="en-US" sz="1800" dirty="0">
                <a:latin typeface="Calibri" pitchFamily="34" charset="0"/>
              </a:rPr>
              <a:t>Libraries</a:t>
            </a:r>
          </a:p>
        </p:txBody>
      </p:sp>
    </p:spTree>
    <p:extLst>
      <p:ext uri="{BB962C8B-B14F-4D97-AF65-F5344CB8AC3E}">
        <p14:creationId xmlns:p14="http://schemas.microsoft.com/office/powerpoint/2010/main" val="1065179807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119062" indent="-119062"/>
          </a:lstStyle>
          <a:p>
            <a:pPr lvl="0">
              <a:defRPr sz="1800" b="0"/>
            </a:pPr>
            <a:r>
              <a:rPr sz="3600" b="1"/>
              <a:t>Today</a:t>
            </a:r>
          </a:p>
        </p:txBody>
      </p:sp>
      <p:sp>
        <p:nvSpPr>
          <p:cNvPr id="390" name="Shape 390"/>
          <p:cNvSpPr>
            <a:spLocks noGrp="1"/>
          </p:cNvSpPr>
          <p:nvPr>
            <p:ph type="body" idx="1"/>
          </p:nvPr>
        </p:nvSpPr>
        <p:spPr>
          <a:xfrm>
            <a:off x="381000" y="1397000"/>
            <a:ext cx="8382000" cy="4241800"/>
          </a:xfrm>
          <a:prstGeom prst="rect">
            <a:avLst/>
          </a:prstGeom>
          <a:solidFill>
            <a:srgbClr val="FFFFF0"/>
          </a:solidFill>
        </p:spPr>
        <p:txBody>
          <a:bodyPr lIns="0" tIns="0" rIns="0" bIns="0">
            <a:normAutofit/>
          </a:bodyPr>
          <a:lstStyle/>
          <a:p>
            <a:pPr marL="571500" lvl="0" indent="-571500">
              <a:buFont typeface="Arial" charset="0"/>
              <a:buChar char="•"/>
              <a:defRPr sz="1800" b="0"/>
            </a:pPr>
            <a:r>
              <a:rPr lang="en-US" sz="3600" b="1" dirty="0">
                <a:solidFill>
                  <a:schemeClr val="tx2"/>
                </a:solidFill>
              </a:rPr>
              <a:t>Procedures</a:t>
            </a:r>
            <a:endParaRPr sz="3600" b="1" dirty="0">
              <a:solidFill>
                <a:schemeClr val="tx2"/>
              </a:solidFill>
            </a:endParaRPr>
          </a:p>
          <a:p>
            <a:pPr marL="736600" lvl="1" indent="-457200">
              <a:spcBef>
                <a:spcPts val="500"/>
              </a:spcBef>
              <a:buFont typeface="Arial" charset="0"/>
              <a:buChar char="•"/>
              <a:defRPr sz="1800" b="0"/>
            </a:pPr>
            <a:r>
              <a:rPr sz="3200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Stack Structure</a:t>
            </a:r>
            <a:endParaRPr sz="2000" dirty="0">
              <a:solidFill>
                <a:schemeClr val="tx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36600" lvl="1" indent="-457200">
              <a:spcBef>
                <a:spcPts val="500"/>
              </a:spcBef>
              <a:buFont typeface="Arial" charset="0"/>
              <a:buChar char="•"/>
              <a:defRPr sz="1800" b="0"/>
            </a:pPr>
            <a:r>
              <a:rPr lang="en-US" sz="3200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Calling </a:t>
            </a:r>
            <a:r>
              <a:rPr sz="3200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Conventions</a:t>
            </a:r>
            <a:endParaRPr lang="en-US" sz="3200" dirty="0">
              <a:solidFill>
                <a:schemeClr val="tx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36600" lvl="1" indent="-457200">
              <a:spcBef>
                <a:spcPts val="500"/>
              </a:spcBef>
              <a:buFont typeface="Arial" charset="0"/>
              <a:buChar char="•"/>
              <a:defRPr sz="1800" b="0"/>
            </a:pPr>
            <a:r>
              <a:rPr sz="3200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Illustration</a:t>
            </a:r>
            <a:r>
              <a:rPr lang="en-US" sz="3200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s/Examples</a:t>
            </a:r>
          </a:p>
          <a:p>
            <a:pPr marL="429260" indent="-457200">
              <a:spcBef>
                <a:spcPts val="500"/>
              </a:spcBef>
              <a:buFont typeface="Arial" charset="0"/>
              <a:buChar char="•"/>
              <a:defRPr sz="1800" b="0"/>
            </a:pPr>
            <a:r>
              <a:rPr lang="en-US" sz="36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Buffer overflow</a:t>
            </a:r>
            <a:endParaRPr sz="3600" b="1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Shape 389"/>
          <p:cNvSpPr txBox="1">
            <a:spLocks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t">
            <a:normAutofit/>
          </a:bodyPr>
          <a:lstStyle>
            <a:lvl1pPr marL="119062" indent="-119062">
              <a:defRPr sz="3600" b="1">
                <a:latin typeface="Calibri Bold"/>
                <a:ea typeface="Calibri Bold"/>
                <a:cs typeface="Calibri Bold"/>
                <a:sym typeface="Calibri Bold"/>
              </a:defRPr>
            </a:lvl1pPr>
            <a:lvl2pPr>
              <a:defRPr sz="3600" b="1">
                <a:latin typeface="Calibri Bold"/>
                <a:ea typeface="Calibri Bold"/>
                <a:cs typeface="Calibri Bold"/>
                <a:sym typeface="Calibri Bold"/>
              </a:defRPr>
            </a:lvl2pPr>
            <a:lvl3pPr>
              <a:defRPr sz="3600" b="1">
                <a:latin typeface="Calibri Bold"/>
                <a:ea typeface="Calibri Bold"/>
                <a:cs typeface="Calibri Bold"/>
                <a:sym typeface="Calibri Bold"/>
              </a:defRPr>
            </a:lvl3pPr>
            <a:lvl4pPr>
              <a:defRPr sz="3600" b="1">
                <a:latin typeface="Calibri Bold"/>
                <a:ea typeface="Calibri Bold"/>
                <a:cs typeface="Calibri Bold"/>
                <a:sym typeface="Calibri Bold"/>
              </a:defRPr>
            </a:lvl4pPr>
            <a:lvl5pPr>
              <a:defRPr sz="3600" b="1">
                <a:latin typeface="Calibri Bold"/>
                <a:ea typeface="Calibri Bold"/>
                <a:cs typeface="Calibri Bold"/>
                <a:sym typeface="Calibri Bold"/>
              </a:defRPr>
            </a:lvl5pPr>
            <a:lvl6pPr indent="457200">
              <a:defRPr sz="3600" b="1">
                <a:latin typeface="Calibri Bold"/>
                <a:ea typeface="Calibri Bold"/>
                <a:cs typeface="Calibri Bold"/>
                <a:sym typeface="Calibri Bold"/>
              </a:defRPr>
            </a:lvl6pPr>
            <a:lvl7pPr indent="914400">
              <a:defRPr sz="3600" b="1">
                <a:latin typeface="Calibri Bold"/>
                <a:ea typeface="Calibri Bold"/>
                <a:cs typeface="Calibri Bold"/>
                <a:sym typeface="Calibri Bold"/>
              </a:defRPr>
            </a:lvl7pPr>
            <a:lvl8pPr indent="1371600">
              <a:defRPr sz="3600" b="1">
                <a:latin typeface="Calibri Bold"/>
                <a:ea typeface="Calibri Bold"/>
                <a:cs typeface="Calibri Bold"/>
                <a:sym typeface="Calibri Bold"/>
              </a:defRPr>
            </a:lvl8pPr>
            <a:lvl9pPr indent="1828800">
              <a:defRPr sz="3600" b="1">
                <a:latin typeface="Calibri Bold"/>
                <a:ea typeface="Calibri Bold"/>
                <a:cs typeface="Calibri Bold"/>
                <a:sym typeface="Calibri Bold"/>
              </a:defRPr>
            </a:lvl9pPr>
          </a:lstStyle>
          <a:p>
            <a:pPr algn="l">
              <a:defRPr sz="1800" b="0"/>
            </a:pPr>
            <a:r>
              <a:rPr lang="en-US" sz="3200" b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127437205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119062" indent="-119062"/>
          </a:lstStyle>
          <a:p>
            <a:pPr lvl="0">
              <a:defRPr sz="1800" b="0"/>
            </a:pPr>
            <a:r>
              <a:rPr sz="3600" b="1"/>
              <a:t>Today</a:t>
            </a:r>
          </a:p>
        </p:txBody>
      </p:sp>
      <p:sp>
        <p:nvSpPr>
          <p:cNvPr id="390" name="Shape 390"/>
          <p:cNvSpPr>
            <a:spLocks noGrp="1"/>
          </p:cNvSpPr>
          <p:nvPr>
            <p:ph type="body" idx="1"/>
          </p:nvPr>
        </p:nvSpPr>
        <p:spPr>
          <a:xfrm>
            <a:off x="381000" y="1397000"/>
            <a:ext cx="8382000" cy="4241800"/>
          </a:xfrm>
          <a:prstGeom prst="rect">
            <a:avLst/>
          </a:prstGeom>
          <a:solidFill>
            <a:srgbClr val="FFFFF0"/>
          </a:solidFill>
        </p:spPr>
        <p:txBody>
          <a:bodyPr lIns="0" tIns="0" rIns="0" bIns="0">
            <a:normAutofit/>
          </a:bodyPr>
          <a:lstStyle/>
          <a:p>
            <a:pPr marL="381000" lvl="0" indent="-381000">
              <a:defRPr sz="1800" b="0"/>
            </a:pPr>
            <a:r>
              <a:rPr lang="en-US" sz="3600" b="1" dirty="0"/>
              <a:t>Procedures</a:t>
            </a:r>
            <a:endParaRPr sz="3600" b="1" dirty="0"/>
          </a:p>
          <a:p>
            <a:pPr marL="655319" lvl="1" indent="-375919">
              <a:spcBef>
                <a:spcPts val="500"/>
              </a:spcBef>
              <a:buFont typeface="Wingdings"/>
              <a:defRPr sz="1800" b="0"/>
            </a:pPr>
            <a:r>
              <a:rPr sz="3200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Stack Structure</a:t>
            </a:r>
            <a:endParaRPr sz="2000" dirty="0">
              <a:solidFill>
                <a:schemeClr val="tx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55319" lvl="1" indent="-375919">
              <a:spcBef>
                <a:spcPts val="500"/>
              </a:spcBef>
              <a:buFont typeface="Wingdings"/>
              <a:defRPr sz="1800" b="0"/>
            </a:pPr>
            <a:r>
              <a:rPr lang="en-US" sz="3200" dirty="0">
                <a:solidFill>
                  <a:srgbClr val="A6A6A6"/>
                </a:solidFill>
                <a:latin typeface="Calibri"/>
                <a:ea typeface="Calibri"/>
                <a:cs typeface="Calibri"/>
                <a:sym typeface="Calibri"/>
              </a:rPr>
              <a:t>Calling </a:t>
            </a:r>
            <a:r>
              <a:rPr sz="3200" dirty="0">
                <a:solidFill>
                  <a:srgbClr val="A6A6A6"/>
                </a:solidFill>
                <a:latin typeface="Calibri"/>
                <a:ea typeface="Calibri"/>
                <a:cs typeface="Calibri"/>
                <a:sym typeface="Calibri"/>
              </a:rPr>
              <a:t>Conventions</a:t>
            </a:r>
            <a:endParaRPr lang="en-US" sz="3200" dirty="0">
              <a:solidFill>
                <a:srgbClr val="A6A6A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55319" lvl="1" indent="-375919">
              <a:spcBef>
                <a:spcPts val="500"/>
              </a:spcBef>
              <a:buFont typeface="Wingdings"/>
              <a:defRPr sz="1800" b="0"/>
            </a:pPr>
            <a:r>
              <a:rPr sz="32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Illustration</a:t>
            </a:r>
            <a:r>
              <a:rPr lang="en-US" sz="32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s/Examples</a:t>
            </a:r>
          </a:p>
          <a:p>
            <a:pPr marL="347979" indent="-375919">
              <a:spcBef>
                <a:spcPts val="500"/>
              </a:spcBef>
              <a:buFont typeface="Wingdings"/>
              <a:defRPr sz="1800" b="0"/>
            </a:pPr>
            <a:r>
              <a:rPr lang="en-US" sz="3200" dirty="0">
                <a:solidFill>
                  <a:srgbClr val="A6A6A6"/>
                </a:solidFill>
                <a:latin typeface="Calibri"/>
                <a:ea typeface="Calibri"/>
                <a:cs typeface="Calibri"/>
                <a:sym typeface="Calibri"/>
              </a:rPr>
              <a:t>Buffer overflow</a:t>
            </a:r>
            <a:endParaRPr sz="3200" dirty="0">
              <a:solidFill>
                <a:srgbClr val="A6A6A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534400" cy="573087"/>
          </a:xfrm>
        </p:spPr>
        <p:txBody>
          <a:bodyPr/>
          <a:lstStyle/>
          <a:p>
            <a:pPr eaLnBrk="1" hangingPunct="1"/>
            <a:r>
              <a:rPr lang="en-US" dirty="0"/>
              <a:t>What is Buffer Overflow?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72405"/>
            <a:ext cx="8281987" cy="5454650"/>
          </a:xfrm>
        </p:spPr>
        <p:txBody>
          <a:bodyPr/>
          <a:lstStyle/>
          <a:p>
            <a:pPr marL="342900" indent="-342900" eaLnBrk="1" hangingPunct="1">
              <a:buFont typeface="Arial" charset="0"/>
              <a:buChar char="•"/>
            </a:pPr>
            <a:r>
              <a:rPr lang="en-US" sz="2800" i="1" dirty="0">
                <a:solidFill>
                  <a:srgbClr val="C00000"/>
                </a:solidFill>
              </a:rPr>
              <a:t>Buffer overflow bugs allow arbitrary code to be executed on victim machines </a:t>
            </a:r>
            <a:r>
              <a:rPr lang="en-US" sz="2800" i="1" dirty="0">
                <a:solidFill>
                  <a:srgbClr val="C00000"/>
                </a:solidFill>
                <a:sym typeface="Wingdings"/>
              </a:rPr>
              <a:t> Security vulnerabilities</a:t>
            </a:r>
            <a:endParaRPr lang="en-US" sz="2800" i="1" dirty="0">
              <a:solidFill>
                <a:srgbClr val="C00000"/>
              </a:solidFill>
            </a:endParaRPr>
          </a:p>
          <a:p>
            <a:pPr marL="342900" indent="-342900" eaLnBrk="1" hangingPunct="1">
              <a:buFont typeface="Arial" charset="0"/>
              <a:buChar char="•"/>
            </a:pPr>
            <a:endParaRPr lang="en-US" sz="2800" i="1" dirty="0">
              <a:solidFill>
                <a:srgbClr val="C00000"/>
              </a:solidFill>
            </a:endParaRPr>
          </a:p>
          <a:p>
            <a:pPr marL="342900" indent="-342900" eaLnBrk="1" hangingPunct="1">
              <a:buFont typeface="Arial" charset="0"/>
              <a:buChar char="•"/>
            </a:pPr>
            <a:r>
              <a:rPr lang="en-US" sz="2800" dirty="0"/>
              <a:t>Real-world examples: internet worm (1988), IM war(1999), twilight hack on Wii (2000s), code red worm (2000s), and many more</a:t>
            </a:r>
            <a:r>
              <a:rPr lang="mr-IN" sz="2800" dirty="0"/>
              <a:t>…</a:t>
            </a:r>
            <a:endParaRPr lang="en-US" sz="2800" dirty="0"/>
          </a:p>
          <a:p>
            <a:pPr marL="342900" indent="-342900" eaLnBrk="1" hangingPunct="1">
              <a:buFont typeface="Arial" charset="0"/>
              <a:buChar char="•"/>
            </a:pPr>
            <a:endParaRPr lang="en-US" sz="2800" dirty="0"/>
          </a:p>
          <a:p>
            <a:pPr marL="457200" lvl="3" indent="-457200">
              <a:buFont typeface="Arial" charset="0"/>
              <a:buChar char="•"/>
            </a:pPr>
            <a:r>
              <a:rPr lang="en-US" sz="2800" dirty="0"/>
              <a:t>Our example: unchecked lengths on string inputs for bounded character arrays on the stack </a:t>
            </a:r>
          </a:p>
          <a:p>
            <a:pPr marL="342900" indent="-342900" eaLnBrk="1" hangingPunct="1">
              <a:buFont typeface="Arial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6649626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591425" cy="762000"/>
          </a:xfrm>
        </p:spPr>
        <p:txBody>
          <a:bodyPr/>
          <a:lstStyle/>
          <a:p>
            <a:pPr eaLnBrk="1" hangingPunct="1"/>
            <a:r>
              <a:rPr lang="en-US"/>
              <a:t>String Library Code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153400" cy="5791200"/>
          </a:xfrm>
        </p:spPr>
        <p:txBody>
          <a:bodyPr/>
          <a:lstStyle/>
          <a:p>
            <a:pPr eaLnBrk="1" hangingPunct="1"/>
            <a:r>
              <a:rPr lang="en-US" dirty="0"/>
              <a:t>Implementation of Unix function </a:t>
            </a:r>
            <a:r>
              <a:rPr lang="en-US" dirty="0">
                <a:latin typeface="Courier New" pitchFamily="49" charset="0"/>
              </a:rPr>
              <a:t>gets()</a:t>
            </a:r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/>
            <a:r>
              <a:rPr lang="en-US" dirty="0"/>
              <a:t>No way to specify limit on number of characters to read</a:t>
            </a:r>
          </a:p>
          <a:p>
            <a:pPr eaLnBrk="1" hangingPunct="1"/>
            <a:r>
              <a:rPr lang="en-US" dirty="0"/>
              <a:t>Similar problems with other library functions</a:t>
            </a:r>
          </a:p>
          <a:p>
            <a:pPr lvl="1" eaLnBrk="1" hangingPunct="1"/>
            <a:r>
              <a:rPr lang="en-US" b="1" dirty="0" err="1">
                <a:latin typeface="Courier New" pitchFamily="49" charset="0"/>
              </a:rPr>
              <a:t>strcpy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strcat</a:t>
            </a:r>
            <a:r>
              <a:rPr lang="en-US" dirty="0"/>
              <a:t>: Copy strings of arbitrary length</a:t>
            </a:r>
          </a:p>
          <a:p>
            <a:pPr lvl="1" eaLnBrk="1" hangingPunct="1"/>
            <a:r>
              <a:rPr lang="en-US" b="1" dirty="0" err="1">
                <a:latin typeface="Courier New" pitchFamily="49" charset="0"/>
              </a:rPr>
              <a:t>scanf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fscanf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sscanf</a:t>
            </a:r>
            <a:r>
              <a:rPr lang="en-US" b="1" dirty="0"/>
              <a:t>, </a:t>
            </a:r>
            <a:r>
              <a:rPr lang="en-US" dirty="0"/>
              <a:t>when given </a:t>
            </a:r>
            <a:r>
              <a:rPr lang="en-US" b="1" dirty="0">
                <a:latin typeface="Courier New" pitchFamily="49" charset="0"/>
              </a:rPr>
              <a:t>%s</a:t>
            </a:r>
            <a:r>
              <a:rPr lang="en-US" dirty="0"/>
              <a:t> conversion specification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838200" y="1524000"/>
            <a:ext cx="5410200" cy="33972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/* Get string from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stdin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*/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char *gets(char *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)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int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c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char *p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while (c != EOF &amp;&amp; c != '\n') {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 *p++ = c;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 c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}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*p = '\0';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return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01965153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6413500" cy="573088"/>
          </a:xfrm>
        </p:spPr>
        <p:txBody>
          <a:bodyPr/>
          <a:lstStyle/>
          <a:p>
            <a:pPr eaLnBrk="1" hangingPunct="1"/>
            <a:r>
              <a:rPr lang="en-US"/>
              <a:t>Vulnerable Buffer Code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609600" y="3124200"/>
            <a:ext cx="3657600" cy="82843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call_echo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() {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echo();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09600" y="1219200"/>
            <a:ext cx="50292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352800" y="4133850"/>
            <a:ext cx="52578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012345678901234567890123</a:t>
            </a:r>
          </a:p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012345678901234567890123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352800" y="5267325"/>
            <a:ext cx="52578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&gt;./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bufdemo-nsp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0123456789012345678901234</a:t>
            </a:r>
          </a:p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Segmentation Fault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09070" y="1938151"/>
            <a:ext cx="29017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charset="0"/>
              <a:buChar char="ç"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sym typeface="Wingdings"/>
              </a:rPr>
              <a:t>btw, how big </a:t>
            </a:r>
          </a:p>
          <a:p>
            <a:r>
              <a:rPr lang="en-US" sz="2400" dirty="0">
                <a:solidFill>
                  <a:srgbClr val="FF0000"/>
                </a:solidFill>
                <a:latin typeface="Calibri" pitchFamily="34" charset="0"/>
                <a:sym typeface="Wingdings"/>
              </a:rPr>
              <a:t>	is big enough?</a:t>
            </a:r>
            <a:endParaRPr lang="en-US" sz="24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0405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417513"/>
            <a:ext cx="7099300" cy="573087"/>
          </a:xfrm>
        </p:spPr>
        <p:txBody>
          <a:bodyPr/>
          <a:lstStyle/>
          <a:p>
            <a:pPr eaLnBrk="1" hangingPunct="1"/>
            <a:r>
              <a:rPr lang="en-US"/>
              <a:t>Buffer Overflow Disassembly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444500" y="1600200"/>
            <a:ext cx="8578850" cy="230576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00000000004006cf &lt;echo&gt;:</a:t>
            </a: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4006cf:	48 83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ec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18          	sub  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$0x18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,%rsp</a:t>
            </a: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4006d3:	48 89 e7      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mov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,%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800" dirty="0">
              <a:solidFill>
                <a:srgbClr val="FF000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4006d6:	e8 a5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400680 &lt;gets&gt;</a:t>
            </a: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4006db:	48 89 e7      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mov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  %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,%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8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4006de:	e8 3d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fe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400520 &lt;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puts@plt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4006e3:	48 83 c4 18          	add    $0x18,%rsp</a:t>
            </a: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4006e7:	c3            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retq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endParaRPr lang="ro-RO" sz="18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565150" y="4826501"/>
            <a:ext cx="8045450" cy="1474763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4006e8:	48 83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ec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08          	sub    $0x8,%rsp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4006ec:	b8 00 00 00 00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mov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  $0x0,%eax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4006f1:	e8 d9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48 83 c4 08          	add    $0x8,%rsp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4006fa:	c3            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retq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5945" y="4419600"/>
            <a:ext cx="1446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Calibri" pitchFamily="34" charset="0"/>
              </a:rPr>
              <a:t>call_echo</a:t>
            </a:r>
            <a:r>
              <a:rPr lang="en-US" sz="2400" dirty="0">
                <a:latin typeface="Calibri" pitchFamily="34" charset="0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9308" y="1138535"/>
            <a:ext cx="873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echo:</a:t>
            </a:r>
          </a:p>
        </p:txBody>
      </p:sp>
    </p:spTree>
    <p:extLst>
      <p:ext uri="{BB962C8B-B14F-4D97-AF65-F5344CB8AC3E}">
        <p14:creationId xmlns:p14="http://schemas.microsoft.com/office/powerpoint/2010/main" val="806441880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/>
              <a:t>Buffer Overflow Stack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6096000" y="51816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$24,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733800" y="2286000"/>
            <a:ext cx="51054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60472" name="Rectangle 24"/>
          <p:cNvSpPr>
            <a:spLocks noChangeArrowheads="1"/>
          </p:cNvSpPr>
          <p:nvPr/>
        </p:nvSpPr>
        <p:spPr bwMode="auto">
          <a:xfrm>
            <a:off x="533400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360473" name="Rectangle 25"/>
          <p:cNvSpPr>
            <a:spLocks noChangeArrowheads="1"/>
          </p:cNvSpPr>
          <p:nvPr/>
        </p:nvSpPr>
        <p:spPr bwMode="auto">
          <a:xfrm>
            <a:off x="982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360474" name="Rectangle 26"/>
          <p:cNvSpPr>
            <a:spLocks noChangeArrowheads="1"/>
          </p:cNvSpPr>
          <p:nvPr/>
        </p:nvSpPr>
        <p:spPr bwMode="auto">
          <a:xfrm>
            <a:off x="1431925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60475" name="Rectangle 27"/>
          <p:cNvSpPr>
            <a:spLocks noChangeArrowheads="1"/>
          </p:cNvSpPr>
          <p:nvPr/>
        </p:nvSpPr>
        <p:spPr bwMode="auto">
          <a:xfrm>
            <a:off x="1881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10213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/>
              <a:t>Buffer Overflow Stack Example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86400" y="12192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$24,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0" y="1219200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60472" name="Rectangle 24"/>
          <p:cNvSpPr>
            <a:spLocks noChangeArrowheads="1"/>
          </p:cNvSpPr>
          <p:nvPr/>
        </p:nvSpPr>
        <p:spPr bwMode="auto">
          <a:xfrm>
            <a:off x="533400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360473" name="Rectangle 25"/>
          <p:cNvSpPr>
            <a:spLocks noChangeArrowheads="1"/>
          </p:cNvSpPr>
          <p:nvPr/>
        </p:nvSpPr>
        <p:spPr bwMode="auto">
          <a:xfrm>
            <a:off x="982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360474" name="Rectangle 26"/>
          <p:cNvSpPr>
            <a:spLocks noChangeArrowheads="1"/>
          </p:cNvSpPr>
          <p:nvPr/>
        </p:nvSpPr>
        <p:spPr bwMode="auto">
          <a:xfrm>
            <a:off x="1431925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60475" name="Rectangle 27"/>
          <p:cNvSpPr>
            <a:spLocks noChangeArrowheads="1"/>
          </p:cNvSpPr>
          <p:nvPr/>
        </p:nvSpPr>
        <p:spPr bwMode="auto">
          <a:xfrm>
            <a:off x="1881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403600" y="3444014"/>
            <a:ext cx="4718485" cy="920765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4006f1: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94395" y="3037113"/>
            <a:ext cx="1446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Calibri" pitchFamily="34" charset="0"/>
              </a:rPr>
              <a:t>call_echo</a:t>
            </a:r>
            <a:r>
              <a:rPr lang="en-US" sz="2400" dirty="0">
                <a:latin typeface="Calibri" pitchFamily="34" charset="0"/>
              </a:rPr>
              <a:t>: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3400" y="2811289"/>
            <a:ext cx="1797050" cy="304800"/>
            <a:chOff x="2377022" y="2811289"/>
            <a:chExt cx="1797050" cy="304800"/>
          </a:xfrm>
        </p:grpSpPr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06</a:t>
              </a: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f6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38208" y="2481496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97140962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099" y="493713"/>
            <a:ext cx="7229491" cy="573087"/>
          </a:xfrm>
        </p:spPr>
        <p:txBody>
          <a:bodyPr/>
          <a:lstStyle/>
          <a:p>
            <a:pPr eaLnBrk="1" hangingPunct="1"/>
            <a:r>
              <a:rPr lang="en-US" dirty="0"/>
              <a:t>Buffer Overflow Stack Example #1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86400" y="12192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$24,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0" y="1219200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After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403600" y="3444014"/>
            <a:ext cx="4718485" cy="920765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4006f1: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94395" y="3037113"/>
            <a:ext cx="1446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Calibri" pitchFamily="34" charset="0"/>
              </a:rPr>
              <a:t>call_echo</a:t>
            </a:r>
            <a:r>
              <a:rPr lang="en-US" sz="2400" dirty="0">
                <a:latin typeface="Calibri" pitchFamily="34" charset="0"/>
              </a:rPr>
              <a:t>: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3400" y="2811289"/>
            <a:ext cx="1797050" cy="304800"/>
            <a:chOff x="2377022" y="2811289"/>
            <a:chExt cx="1797050" cy="304800"/>
          </a:xfrm>
        </p:grpSpPr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06</a:t>
              </a: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f6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38208" y="2481496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2390791" y="5334000"/>
            <a:ext cx="52578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01234567890123456789012</a:t>
            </a:r>
          </a:p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01234567890123456789012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82663" y="6292334"/>
            <a:ext cx="4429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Overflowed buffer, but did not corrupt state</a:t>
            </a:r>
          </a:p>
        </p:txBody>
      </p:sp>
    </p:spTree>
    <p:extLst>
      <p:ext uri="{BB962C8B-B14F-4D97-AF65-F5344CB8AC3E}">
        <p14:creationId xmlns:p14="http://schemas.microsoft.com/office/powerpoint/2010/main" val="1859066881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099" y="493713"/>
            <a:ext cx="7229491" cy="573087"/>
          </a:xfrm>
        </p:spPr>
        <p:txBody>
          <a:bodyPr/>
          <a:lstStyle/>
          <a:p>
            <a:pPr eaLnBrk="1" hangingPunct="1"/>
            <a:r>
              <a:rPr lang="en-US" dirty="0"/>
              <a:t>Buffer Overflow Stack Example #2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86400" y="12192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$24,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0" y="1219200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After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403600" y="3444014"/>
            <a:ext cx="4718485" cy="920765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4006f1: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82950" y="3037113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Calibri" pitchFamily="34" charset="0"/>
              </a:rPr>
              <a:t>call_echo</a:t>
            </a:r>
            <a:r>
              <a:rPr lang="en-US" sz="2400" dirty="0">
                <a:latin typeface="Calibri" pitchFamily="34" charset="0"/>
              </a:rPr>
              <a:t>: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38208" y="2481496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2390791" y="5334000"/>
            <a:ext cx="52578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0123456789012345678901234</a:t>
            </a:r>
          </a:p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Segmentation Fault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82663" y="6292334"/>
            <a:ext cx="4787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Overflowed buffer and corrupted return pointer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533400" y="2787290"/>
            <a:ext cx="1797050" cy="304800"/>
            <a:chOff x="2377022" y="2811289"/>
            <a:chExt cx="1797050" cy="304800"/>
          </a:xfrm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53101754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305800" cy="573088"/>
          </a:xfrm>
        </p:spPr>
        <p:txBody>
          <a:bodyPr/>
          <a:lstStyle/>
          <a:p>
            <a:pPr eaLnBrk="1" hangingPunct="1"/>
            <a:r>
              <a:rPr lang="en-US" dirty="0"/>
              <a:t>Code Injection Attacks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562600"/>
            <a:ext cx="8255000" cy="1143000"/>
          </a:xfrm>
        </p:spPr>
        <p:txBody>
          <a:bodyPr anchor="ctr"/>
          <a:lstStyle/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/>
              <a:t>Input string contains byte representation of executable code</a:t>
            </a:r>
          </a:p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/>
              <a:t>Overwrite return address A with address of buffer B</a:t>
            </a:r>
          </a:p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/>
              <a:t>When </a:t>
            </a:r>
            <a:r>
              <a:rPr lang="en-US" sz="2000" dirty="0">
                <a:latin typeface="Courier New" pitchFamily="49" charset="0"/>
              </a:rPr>
              <a:t>Q</a:t>
            </a:r>
            <a:r>
              <a:rPr lang="en-US" sz="2000" dirty="0"/>
              <a:t> executes</a:t>
            </a:r>
            <a:r>
              <a:rPr lang="en-US" sz="2000" dirty="0">
                <a:latin typeface="Courier New" pitchFamily="49" charset="0"/>
              </a:rPr>
              <a:t> ret</a:t>
            </a:r>
            <a:r>
              <a:rPr lang="en-US" sz="2000" dirty="0"/>
              <a:t>, will jump to exploit code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33400" y="3355975"/>
            <a:ext cx="2438400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Q()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char 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[64];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gets(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);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return ...;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33400" y="1911350"/>
            <a:ext cx="1828800" cy="12001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P(){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Q();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0730" name="Text Box 12"/>
          <p:cNvSpPr txBox="1">
            <a:spLocks noChangeArrowheads="1"/>
          </p:cNvSpPr>
          <p:nvPr/>
        </p:nvSpPr>
        <p:spPr bwMode="auto">
          <a:xfrm>
            <a:off x="2593975" y="2212975"/>
            <a:ext cx="911225" cy="9239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b="0">
                <a:latin typeface="Calibri" pitchFamily="34" charset="0"/>
              </a:rPr>
              <a:t>return</a:t>
            </a:r>
          </a:p>
          <a:p>
            <a:pPr eaLnBrk="0" hangingPunct="0"/>
            <a:r>
              <a:rPr lang="en-US" sz="1800" b="0">
                <a:latin typeface="Calibri" pitchFamily="34" charset="0"/>
              </a:rPr>
              <a:t>address</a:t>
            </a:r>
          </a:p>
          <a:p>
            <a:pPr eaLnBrk="0" hangingPunct="0"/>
            <a:r>
              <a:rPr lang="en-US" sz="1800" b="0">
                <a:latin typeface="Calibri" pitchFamily="34" charset="0"/>
              </a:rPr>
              <a:t>A</a:t>
            </a:r>
          </a:p>
        </p:txBody>
      </p:sp>
      <p:sp>
        <p:nvSpPr>
          <p:cNvPr id="30731" name="Line 13"/>
          <p:cNvSpPr>
            <a:spLocks noChangeShapeType="1"/>
          </p:cNvSpPr>
          <p:nvPr/>
        </p:nvSpPr>
        <p:spPr bwMode="auto">
          <a:xfrm flipH="1">
            <a:off x="1905000" y="2670175"/>
            <a:ext cx="688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4021138" y="1154113"/>
            <a:ext cx="4697008" cy="4203700"/>
            <a:chOff x="4021138" y="1154113"/>
            <a:chExt cx="4697008" cy="4203700"/>
          </a:xfrm>
        </p:grpSpPr>
        <p:sp>
          <p:nvSpPr>
            <p:cNvPr id="30726" name="Text Box 6"/>
            <p:cNvSpPr txBox="1">
              <a:spLocks noChangeArrowheads="1"/>
            </p:cNvSpPr>
            <p:nvPr/>
          </p:nvSpPr>
          <p:spPr bwMode="auto">
            <a:xfrm>
              <a:off x="5630863" y="1154113"/>
              <a:ext cx="2674937" cy="36988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0">
                  <a:latin typeface="Calibri" pitchFamily="34" charset="0"/>
                </a:rPr>
                <a:t>Stack after call to </a:t>
              </a:r>
              <a:r>
                <a:rPr lang="en-US" sz="1800">
                  <a:latin typeface="Courier New" pitchFamily="49" charset="0"/>
                </a:rPr>
                <a:t>gets()</a:t>
              </a:r>
            </a:p>
          </p:txBody>
        </p:sp>
        <p:sp>
          <p:nvSpPr>
            <p:cNvPr id="365575" name="Rectangle 7"/>
            <p:cNvSpPr>
              <a:spLocks noChangeArrowheads="1"/>
            </p:cNvSpPr>
            <p:nvPr/>
          </p:nvSpPr>
          <p:spPr bwMode="auto">
            <a:xfrm>
              <a:off x="5727700" y="2819400"/>
              <a:ext cx="10668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B</a:t>
              </a:r>
            </a:p>
          </p:txBody>
        </p:sp>
        <p:sp>
          <p:nvSpPr>
            <p:cNvPr id="365576" name="Rectangle 8"/>
            <p:cNvSpPr>
              <a:spLocks noChangeArrowheads="1"/>
            </p:cNvSpPr>
            <p:nvPr/>
          </p:nvSpPr>
          <p:spPr bwMode="auto">
            <a:xfrm>
              <a:off x="5727700" y="1600200"/>
              <a:ext cx="1066800" cy="1219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365579" name="Rectangle 11"/>
            <p:cNvSpPr>
              <a:spLocks noChangeArrowheads="1"/>
            </p:cNvSpPr>
            <p:nvPr/>
          </p:nvSpPr>
          <p:spPr bwMode="auto">
            <a:xfrm>
              <a:off x="5727700" y="4724400"/>
              <a:ext cx="1066800" cy="6223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30732" name="Text Box 14"/>
            <p:cNvSpPr txBox="1">
              <a:spLocks noChangeArrowheads="1"/>
            </p:cNvSpPr>
            <p:nvPr/>
          </p:nvSpPr>
          <p:spPr bwMode="auto">
            <a:xfrm>
              <a:off x="7162800" y="2023547"/>
              <a:ext cx="1555346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latin typeface="Courier New" pitchFamily="49" charset="0"/>
                </a:rPr>
                <a:t>P</a:t>
              </a:r>
              <a:r>
                <a:rPr lang="en-US" sz="1800" b="0" dirty="0">
                  <a:latin typeface="Courier New" pitchFamily="49" charset="0"/>
                </a:rPr>
                <a:t> </a:t>
              </a:r>
              <a:r>
                <a:rPr lang="en-US" sz="1800" b="0" dirty="0">
                  <a:latin typeface="Calibri" pitchFamily="34" charset="0"/>
                </a:rPr>
                <a:t>stack frame</a:t>
              </a:r>
            </a:p>
          </p:txBody>
        </p:sp>
        <p:sp>
          <p:nvSpPr>
            <p:cNvPr id="30733" name="Text Box 15"/>
            <p:cNvSpPr txBox="1">
              <a:spLocks noChangeArrowheads="1"/>
            </p:cNvSpPr>
            <p:nvPr/>
          </p:nvSpPr>
          <p:spPr bwMode="auto">
            <a:xfrm>
              <a:off x="7162800" y="4097615"/>
              <a:ext cx="1469009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latin typeface="Courier New" pitchFamily="49" charset="0"/>
                </a:rPr>
                <a:t>Q</a:t>
              </a:r>
              <a:r>
                <a:rPr lang="en-US" sz="1800" b="0" dirty="0">
                  <a:latin typeface="Calibri" pitchFamily="34" charset="0"/>
                </a:rPr>
                <a:t> stack frame</a:t>
              </a:r>
            </a:p>
          </p:txBody>
        </p:sp>
        <p:sp>
          <p:nvSpPr>
            <p:cNvPr id="30734" name="Text Box 16"/>
            <p:cNvSpPr txBox="1">
              <a:spLocks noChangeArrowheads="1"/>
            </p:cNvSpPr>
            <p:nvPr/>
          </p:nvSpPr>
          <p:spPr bwMode="auto">
            <a:xfrm>
              <a:off x="4975225" y="4478338"/>
              <a:ext cx="314325" cy="36988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>
                  <a:latin typeface="Calibri" pitchFamily="34" charset="0"/>
                </a:rPr>
                <a:t>B</a:t>
              </a:r>
            </a:p>
          </p:txBody>
        </p:sp>
        <p:sp>
          <p:nvSpPr>
            <p:cNvPr id="30735" name="Line 17"/>
            <p:cNvSpPr>
              <a:spLocks noChangeShapeType="1"/>
            </p:cNvSpPr>
            <p:nvPr/>
          </p:nvSpPr>
          <p:spPr bwMode="auto">
            <a:xfrm>
              <a:off x="5267325" y="4665663"/>
              <a:ext cx="396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5586" name="Rectangle 18"/>
            <p:cNvSpPr>
              <a:spLocks noChangeArrowheads="1"/>
            </p:cNvSpPr>
            <p:nvPr/>
          </p:nvSpPr>
          <p:spPr bwMode="auto">
            <a:xfrm>
              <a:off x="5727700" y="4078288"/>
              <a:ext cx="1066800" cy="64611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exploit</a:t>
              </a:r>
            </a:p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code</a:t>
              </a:r>
            </a:p>
          </p:txBody>
        </p:sp>
        <p:sp>
          <p:nvSpPr>
            <p:cNvPr id="365587" name="Rectangle 19"/>
            <p:cNvSpPr>
              <a:spLocks noChangeArrowheads="1"/>
            </p:cNvSpPr>
            <p:nvPr/>
          </p:nvSpPr>
          <p:spPr bwMode="auto">
            <a:xfrm>
              <a:off x="5727700" y="3159125"/>
              <a:ext cx="1065213" cy="9366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pad</a:t>
              </a:r>
            </a:p>
          </p:txBody>
        </p:sp>
        <p:sp>
          <p:nvSpPr>
            <p:cNvPr id="30738" name="Text Box 21"/>
            <p:cNvSpPr txBox="1">
              <a:spLocks noChangeArrowheads="1"/>
            </p:cNvSpPr>
            <p:nvPr/>
          </p:nvSpPr>
          <p:spPr bwMode="auto">
            <a:xfrm>
              <a:off x="4021138" y="3451225"/>
              <a:ext cx="1371600" cy="6461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US" sz="1800" b="0">
                  <a:latin typeface="Calibri" pitchFamily="34" charset="0"/>
                </a:rPr>
                <a:t>data written</a:t>
              </a:r>
            </a:p>
            <a:p>
              <a:pPr eaLnBrk="0" hangingPunct="0"/>
              <a:r>
                <a:rPr lang="en-US" sz="1800" b="0">
                  <a:latin typeface="Calibri" pitchFamily="34" charset="0"/>
                </a:rPr>
                <a:t>by </a:t>
              </a:r>
              <a:r>
                <a:rPr lang="en-US" sz="1800">
                  <a:latin typeface="Courier New" pitchFamily="49" charset="0"/>
                </a:rPr>
                <a:t>gets()</a:t>
              </a:r>
            </a:p>
          </p:txBody>
        </p:sp>
        <p:sp>
          <p:nvSpPr>
            <p:cNvPr id="30739" name="AutoShape 16"/>
            <p:cNvSpPr>
              <a:spLocks/>
            </p:cNvSpPr>
            <p:nvPr/>
          </p:nvSpPr>
          <p:spPr bwMode="auto">
            <a:xfrm rot="10800000">
              <a:off x="6892925" y="1600200"/>
              <a:ext cx="228600" cy="1600200"/>
            </a:xfrm>
            <a:prstGeom prst="leftBrace">
              <a:avLst>
                <a:gd name="adj1" fmla="val 74991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Calibri" pitchFamily="34" charset="0"/>
              </a:endParaRPr>
            </a:p>
          </p:txBody>
        </p:sp>
        <p:sp>
          <p:nvSpPr>
            <p:cNvPr id="30740" name="AutoShape 16"/>
            <p:cNvSpPr>
              <a:spLocks/>
            </p:cNvSpPr>
            <p:nvPr/>
          </p:nvSpPr>
          <p:spPr bwMode="auto">
            <a:xfrm rot="10800000">
              <a:off x="6892925" y="3200400"/>
              <a:ext cx="228600" cy="2157413"/>
            </a:xfrm>
            <a:prstGeom prst="leftBrace">
              <a:avLst>
                <a:gd name="adj1" fmla="val 74976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Calibri" pitchFamily="34" charset="0"/>
              </a:endParaRPr>
            </a:p>
          </p:txBody>
        </p:sp>
        <p:sp>
          <p:nvSpPr>
            <p:cNvPr id="30741" name="AutoShape 16"/>
            <p:cNvSpPr>
              <a:spLocks/>
            </p:cNvSpPr>
            <p:nvPr/>
          </p:nvSpPr>
          <p:spPr bwMode="auto">
            <a:xfrm rot="10800000" flipH="1">
              <a:off x="5359400" y="2819400"/>
              <a:ext cx="228600" cy="1905000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8031101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Shape 694"/>
          <p:cNvSpPr>
            <a:spLocks noGrp="1"/>
          </p:cNvSpPr>
          <p:nvPr>
            <p:ph type="title"/>
          </p:nvPr>
        </p:nvSpPr>
        <p:spPr>
          <a:xfrm>
            <a:off x="251520" y="216494"/>
            <a:ext cx="7759701" cy="103028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103584" indent="-103584" defTabSz="795527">
              <a:defRPr sz="3132"/>
            </a:lvl1pPr>
          </a:lstStyle>
          <a:p>
            <a:pPr lvl="0" algn="l">
              <a:defRPr sz="1800" b="0"/>
            </a:pPr>
            <a:r>
              <a:rPr lang="en-US" sz="3200" dirty="0"/>
              <a:t>Thwarting Buffer Overflow Attacks</a:t>
            </a:r>
            <a:endParaRPr sz="44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96875" y="1157135"/>
            <a:ext cx="7896225" cy="5495925"/>
          </a:xfrm>
        </p:spPr>
        <p:txBody>
          <a:bodyPr/>
          <a:lstStyle/>
          <a:p>
            <a:r>
              <a:rPr lang="en-US" dirty="0"/>
              <a:t>Write better code (e.g., use </a:t>
            </a:r>
            <a:r>
              <a:rPr lang="en-US" dirty="0" err="1"/>
              <a:t>fgets</a:t>
            </a:r>
            <a:r>
              <a:rPr lang="en-US" dirty="0"/>
              <a:t> instead of gets)</a:t>
            </a:r>
          </a:p>
          <a:p>
            <a:endParaRPr lang="en-US" dirty="0"/>
          </a:p>
          <a:p>
            <a:r>
              <a:rPr lang="en-US" dirty="0"/>
              <a:t>Limiting executable code regions</a:t>
            </a:r>
          </a:p>
          <a:p>
            <a:pPr lvl="1"/>
            <a:endParaRPr lang="en-US" dirty="0"/>
          </a:p>
          <a:p>
            <a:r>
              <a:rPr lang="en-US" dirty="0"/>
              <a:t>Stack randomization</a:t>
            </a:r>
          </a:p>
          <a:p>
            <a:endParaRPr lang="en-US" dirty="0"/>
          </a:p>
          <a:p>
            <a:r>
              <a:rPr lang="en-US" dirty="0"/>
              <a:t>Stack corruption detection (canary)</a:t>
            </a:r>
          </a:p>
          <a:p>
            <a:endParaRPr lang="en-US" dirty="0"/>
          </a:p>
          <a:p>
            <a:r>
              <a:rPr lang="en-US" dirty="0"/>
              <a:t>But attackers can come up with new attacks</a:t>
            </a:r>
            <a:r>
              <a:rPr lang="mr-IN" dirty="0"/>
              <a:t>…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(Our goal is to understand stack and functions. To learn more about buffer overflow attacks, </a:t>
            </a:r>
            <a:r>
              <a:rPr lang="en-US"/>
              <a:t>read textbook </a:t>
            </a:r>
            <a:r>
              <a:rPr lang="en-US" dirty="0"/>
              <a:t>and take a security course.)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95136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200" kern="1200">
                <a:solidFill>
                  <a:srgbClr val="FFFFFF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Carnegie Mellon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Review: Stack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5372100" cy="5168392"/>
          </a:xfrm>
          <a:ln/>
        </p:spPr>
        <p:txBody>
          <a:bodyPr/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Each “function” has its own space on stack, called a </a:t>
            </a:r>
            <a:r>
              <a:rPr lang="en-US" i="1" dirty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stack</a:t>
            </a:r>
            <a:r>
              <a:rPr lang="en-US" dirty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  <a:sym typeface="Calibri Bold Italic" charset="0"/>
              </a:rPr>
              <a:t>frame</a:t>
            </a:r>
          </a:p>
          <a:p>
            <a:endParaRPr lang="en-US" dirty="0">
              <a:solidFill>
                <a:schemeClr val="accent1"/>
              </a:solidFill>
              <a:latin typeface="Calibri" charset="0"/>
              <a:ea typeface="Calibri" charset="0"/>
              <a:cs typeface="Calibri" charset="0"/>
              <a:sym typeface="Calibri Bold Italic" charset="0"/>
            </a:endParaRPr>
          </a:p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Stack frame management</a:t>
            </a:r>
          </a:p>
          <a:p>
            <a:pPr marL="552450" lvl="1">
              <a:buFont typeface="Wingdings"/>
              <a:defRPr sz="1800" b="0"/>
            </a:pPr>
            <a:r>
              <a:rPr lang="en-US" dirty="0">
                <a:ea typeface="Calibri" charset="0"/>
                <a:cs typeface="Calibri" charset="0"/>
                <a:sym typeface="Calibri"/>
              </a:rPr>
              <a:t>Allocated when enter procedure (“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  <a:sym typeface="Calibri"/>
              </a:rPr>
              <a:t>call</a:t>
            </a:r>
            <a:r>
              <a:rPr lang="en-US" dirty="0">
                <a:ea typeface="Calibri" charset="0"/>
                <a:cs typeface="Calibri" charset="0"/>
                <a:sym typeface="Calibri"/>
              </a:rPr>
              <a:t>” code)</a:t>
            </a:r>
          </a:p>
          <a:p>
            <a:pPr marL="552450" lvl="1">
              <a:buFont typeface="Wingdings"/>
              <a:defRPr sz="1800" b="0"/>
            </a:pPr>
            <a:r>
              <a:rPr lang="en-US" dirty="0" err="1">
                <a:ea typeface="Calibri" charset="0"/>
                <a:cs typeface="Calibri" charset="0"/>
                <a:sym typeface="Calibri"/>
              </a:rPr>
              <a:t>Deallocated</a:t>
            </a:r>
            <a:r>
              <a:rPr lang="en-US" dirty="0">
                <a:ea typeface="Calibri" charset="0"/>
                <a:cs typeface="Calibri" charset="0"/>
                <a:sym typeface="Calibri"/>
              </a:rPr>
              <a:t> when returns (“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  <a:sym typeface="Calibri"/>
              </a:rPr>
              <a:t>ret</a:t>
            </a:r>
            <a:r>
              <a:rPr lang="en-US" dirty="0">
                <a:ea typeface="Calibri" charset="0"/>
                <a:cs typeface="Calibri" charset="0"/>
                <a:sym typeface="Calibri"/>
              </a:rPr>
              <a:t>” code)</a:t>
            </a:r>
            <a:endParaRPr lang="en-US" dirty="0">
              <a:solidFill>
                <a:schemeClr val="accent1"/>
              </a:solidFill>
              <a:latin typeface="Calibri" charset="0"/>
              <a:ea typeface="Calibri" charset="0"/>
              <a:cs typeface="Calibri" charset="0"/>
              <a:sym typeface="Calibri Bold Italic" charset="0"/>
            </a:endParaRPr>
          </a:p>
          <a:p>
            <a:endParaRPr lang="en-US" dirty="0">
              <a:solidFill>
                <a:schemeClr val="accent1"/>
              </a:solidFill>
              <a:latin typeface="Calibri" charset="0"/>
              <a:ea typeface="Calibri" charset="0"/>
              <a:cs typeface="Calibri" charset="0"/>
              <a:sym typeface="Calibri Bold Italic" charset="0"/>
            </a:endParaRPr>
          </a:p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Last-in first-out” (LIFO) stack discipline matches function call/ret patterns </a:t>
            </a:r>
          </a:p>
          <a:p>
            <a:pPr lvl="1"/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If P calls Q, then Q returns before P</a:t>
            </a:r>
          </a:p>
          <a:p>
            <a:endParaRPr lang="en-US" dirty="0">
              <a:ea typeface="Calibri" charset="0"/>
              <a:cs typeface="Calibri" charset="0"/>
              <a:sym typeface="Calibri"/>
            </a:endParaRP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  <a:sym typeface="Calibri"/>
              </a:rPr>
              <a:t>%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  <a:sym typeface="Calibri"/>
              </a:rPr>
              <a:t>rsp</a:t>
            </a:r>
            <a:r>
              <a:rPr lang="en-US" dirty="0">
                <a:ea typeface="Calibri" charset="0"/>
                <a:cs typeface="Calibri" charset="0"/>
                <a:sym typeface="Calibri"/>
              </a:rPr>
              <a:t> must be put back to the end of Caller Frame when </a:t>
            </a:r>
            <a:r>
              <a:rPr lang="en-US" dirty="0" err="1">
                <a:ea typeface="Calibri" charset="0"/>
                <a:cs typeface="Calibri" charset="0"/>
                <a:sym typeface="Calibri"/>
              </a:rPr>
              <a:t>Callee</a:t>
            </a:r>
            <a:r>
              <a:rPr lang="en-US" dirty="0">
                <a:ea typeface="Calibri" charset="0"/>
                <a:cs typeface="Calibri" charset="0"/>
                <a:sym typeface="Calibri"/>
              </a:rPr>
              <a:t> returns</a:t>
            </a:r>
          </a:p>
        </p:txBody>
      </p:sp>
      <p:sp>
        <p:nvSpPr>
          <p:cNvPr id="21" name="Shape 732"/>
          <p:cNvSpPr/>
          <p:nvPr/>
        </p:nvSpPr>
        <p:spPr>
          <a:xfrm>
            <a:off x="6854626" y="4539714"/>
            <a:ext cx="717550" cy="0"/>
          </a:xfrm>
          <a:prstGeom prst="line">
            <a:avLst/>
          </a:prstGeom>
          <a:ln w="25400">
            <a:solidFill/>
            <a:round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2" name="Shape 733"/>
          <p:cNvSpPr/>
          <p:nvPr/>
        </p:nvSpPr>
        <p:spPr>
          <a:xfrm>
            <a:off x="5530421" y="3863179"/>
            <a:ext cx="1864699" cy="630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8100" tIns="38100" rIns="38100" bIns="38100">
            <a:spAutoFit/>
          </a:bodyPr>
          <a:lstStyle/>
          <a:p>
            <a:pPr lvl="0" algn="r">
              <a:defRPr sz="1800"/>
            </a:pPr>
            <a:r>
              <a:rPr b="1" dirty="0">
                <a:latin typeface="Calibri Bold"/>
                <a:ea typeface="Calibri Bold"/>
                <a:cs typeface="Calibri Bold"/>
                <a:sym typeface="Calibri Bold"/>
              </a:rPr>
              <a:t>Stack Pointer: </a:t>
            </a:r>
            <a:r>
              <a:rPr b="1" dirty="0">
                <a:latin typeface="Courier New"/>
                <a:ea typeface="Courier New"/>
                <a:cs typeface="Courier New"/>
                <a:sym typeface="Courier New"/>
              </a:rPr>
              <a:t>%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r</a:t>
            </a:r>
            <a:r>
              <a:rPr b="1" dirty="0">
                <a:latin typeface="Courier New"/>
                <a:ea typeface="Courier New"/>
                <a:cs typeface="Courier New"/>
                <a:sym typeface="Courier New"/>
              </a:rPr>
              <a:t>sp</a:t>
            </a:r>
          </a:p>
        </p:txBody>
      </p:sp>
      <p:sp>
        <p:nvSpPr>
          <p:cNvPr id="23" name="Shape 734"/>
          <p:cNvSpPr/>
          <p:nvPr/>
        </p:nvSpPr>
        <p:spPr>
          <a:xfrm>
            <a:off x="7395120" y="5177889"/>
            <a:ext cx="1797150" cy="43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sz="2400" b="1">
                <a:solidFill>
                  <a:srgbClr val="262699"/>
                </a:solidFill>
                <a:latin typeface="Calibri Bold"/>
                <a:ea typeface="Calibri Bold"/>
                <a:cs typeface="Calibri Bold"/>
                <a:sym typeface="Calibri Bold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262699"/>
                </a:solidFill>
              </a:rPr>
              <a:t>Stack “Top”</a:t>
            </a:r>
          </a:p>
        </p:txBody>
      </p:sp>
      <p:sp>
        <p:nvSpPr>
          <p:cNvPr id="24" name="Shape 735"/>
          <p:cNvSpPr/>
          <p:nvPr/>
        </p:nvSpPr>
        <p:spPr>
          <a:xfrm rot="10800000" flipH="1">
            <a:off x="7981751" y="4800063"/>
            <a:ext cx="609600" cy="381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980002"/>
          </a:solidFill>
          <a:ln w="12700">
            <a:miter lim="400000"/>
            <a:tailEnd type="triangle"/>
          </a:ln>
        </p:spPr>
        <p:txBody>
          <a:bodyPr lIns="0" tIns="0" rIns="0" bIns="0"/>
          <a:lstStyle/>
          <a:p>
            <a:pPr lvl="0">
              <a:defRPr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graphicFrame>
        <p:nvGraphicFramePr>
          <p:cNvPr id="25" name="Table 736"/>
          <p:cNvGraphicFramePr/>
          <p:nvPr>
            <p:extLst>
              <p:ext uri="{D42A27DB-BD31-4B8C-83A1-F6EECF244321}">
                <p14:modId xmlns:p14="http://schemas.microsoft.com/office/powerpoint/2010/main" val="1666449879"/>
              </p:ext>
            </p:extLst>
          </p:nvPr>
        </p:nvGraphicFramePr>
        <p:xfrm>
          <a:off x="7619801" y="1294864"/>
          <a:ext cx="1320800" cy="34036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01800"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lang="en-US" sz="2000" b="1" dirty="0">
                          <a:latin typeface="Calibri Bold"/>
                          <a:ea typeface="Calibri Bold"/>
                          <a:cs typeface="Calibri Bold"/>
                          <a:sym typeface="Calibri Bold"/>
                        </a:rPr>
                        <a:t>Caller </a:t>
                      </a:r>
                      <a:r>
                        <a:rPr sz="2000" b="1" dirty="0">
                          <a:latin typeface="Calibri Bold"/>
                          <a:ea typeface="Calibri Bold"/>
                          <a:cs typeface="Calibri Bold"/>
                          <a:sym typeface="Calibri Bold"/>
                        </a:rPr>
                        <a:t>Frame</a:t>
                      </a:r>
                    </a:p>
                  </a:txBody>
                  <a:tcPr marL="50800" marR="50800" marT="50800" marB="50800" anchor="ctr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1800"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lang="en-US" sz="2000" b="1" dirty="0" err="1">
                          <a:latin typeface="Calibri Bold"/>
                          <a:ea typeface="Calibri Bold"/>
                          <a:cs typeface="Calibri Bold"/>
                          <a:sym typeface="Calibri Bold"/>
                        </a:rPr>
                        <a:t>Callee</a:t>
                      </a:r>
                      <a:r>
                        <a:rPr lang="en-US" sz="2000" b="1" dirty="0">
                          <a:latin typeface="Calibri Bold"/>
                          <a:ea typeface="Calibri Bold"/>
                          <a:cs typeface="Calibri Bold"/>
                          <a:sym typeface="Calibri Bold"/>
                        </a:rPr>
                        <a:t> Frame</a:t>
                      </a:r>
                      <a:endParaRPr sz="2000" b="1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50800" marR="50800" marT="50800" marB="50800" anchor="ctr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06966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246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200" kern="1200">
                <a:solidFill>
                  <a:srgbClr val="FFFFFF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Carnegie Mellon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Review: x86-64/Linux Stack Frame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5372100" cy="5435600"/>
          </a:xfrm>
          <a:ln/>
        </p:spPr>
        <p:txBody>
          <a:bodyPr/>
          <a:lstStyle/>
          <a:p>
            <a:r>
              <a:rPr lang="en-US" dirty="0"/>
              <a:t>Caller Stack Frame</a:t>
            </a:r>
          </a:p>
          <a:p>
            <a:pPr marL="552450" lvl="1"/>
            <a:r>
              <a:rPr lang="en-US" dirty="0"/>
              <a:t>Return address</a:t>
            </a:r>
          </a:p>
          <a:p>
            <a:pPr marL="838200" lvl="2"/>
            <a:r>
              <a:rPr lang="en-US" dirty="0"/>
              <a:t>Pushed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call</a:t>
            </a:r>
            <a:r>
              <a:rPr lang="en-US" dirty="0"/>
              <a:t> instruction</a:t>
            </a:r>
          </a:p>
          <a:p>
            <a:pPr marL="838200" lvl="2"/>
            <a:r>
              <a:rPr lang="en-US" dirty="0"/>
              <a:t>Popped by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ret</a:t>
            </a:r>
            <a:r>
              <a:rPr lang="en-US" dirty="0"/>
              <a:t> instruction</a:t>
            </a:r>
          </a:p>
          <a:p>
            <a:pPr marL="552450" lvl="1"/>
            <a:r>
              <a:rPr lang="en-US" dirty="0"/>
              <a:t>Arguments for this call (optional)</a:t>
            </a:r>
          </a:p>
          <a:p>
            <a:endParaRPr lang="en-US" dirty="0"/>
          </a:p>
          <a:p>
            <a:r>
              <a:rPr lang="en-US" dirty="0" err="1"/>
              <a:t>Callee</a:t>
            </a:r>
            <a:r>
              <a:rPr lang="en-US" dirty="0"/>
              <a:t> Stack Frame</a:t>
            </a:r>
          </a:p>
          <a:p>
            <a:pPr marL="552450" lvl="1"/>
            <a:r>
              <a:rPr lang="en-US" dirty="0"/>
              <a:t>Saved register context</a:t>
            </a:r>
          </a:p>
          <a:p>
            <a:pPr marL="552450" lvl="1"/>
            <a:r>
              <a:rPr lang="en-US" dirty="0"/>
              <a:t>Local variables</a:t>
            </a:r>
            <a:br>
              <a:rPr lang="en-US" dirty="0"/>
            </a:br>
            <a:r>
              <a:rPr lang="en-US" dirty="0"/>
              <a:t>If can’t keep in registers</a:t>
            </a:r>
          </a:p>
          <a:p>
            <a:pPr marL="552450" lvl="1"/>
            <a:r>
              <a:rPr lang="en-US" dirty="0"/>
              <a:t>Arguments for function about to call (optional)</a:t>
            </a:r>
          </a:p>
          <a:p>
            <a:endParaRPr lang="en-US" dirty="0"/>
          </a:p>
        </p:txBody>
      </p:sp>
      <p:sp>
        <p:nvSpPr>
          <p:cNvPr id="62469" name="Rectangle 5"/>
          <p:cNvSpPr>
            <a:spLocks/>
          </p:cNvSpPr>
          <p:nvPr/>
        </p:nvSpPr>
        <p:spPr bwMode="auto">
          <a:xfrm>
            <a:off x="7365999" y="3276600"/>
            <a:ext cx="1555363" cy="3048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Addr</a:t>
            </a:r>
          </a:p>
        </p:txBody>
      </p:sp>
      <p:sp>
        <p:nvSpPr>
          <p:cNvPr id="62470" name="Rectangle 6"/>
          <p:cNvSpPr>
            <a:spLocks/>
          </p:cNvSpPr>
          <p:nvPr/>
        </p:nvSpPr>
        <p:spPr bwMode="auto">
          <a:xfrm>
            <a:off x="7365999" y="3581400"/>
            <a:ext cx="1555363" cy="21209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</a:p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</a:p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</a:p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</a:p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62471" name="Rectangle 7"/>
          <p:cNvSpPr>
            <a:spLocks/>
          </p:cNvSpPr>
          <p:nvPr/>
        </p:nvSpPr>
        <p:spPr bwMode="auto">
          <a:xfrm>
            <a:off x="7365999" y="5699124"/>
            <a:ext cx="1555363" cy="854075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 build</a:t>
            </a:r>
          </a:p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</a:t>
            </a:r>
          </a:p>
        </p:txBody>
      </p:sp>
      <p:sp>
        <p:nvSpPr>
          <p:cNvPr id="62472" name="Rectangle 8"/>
          <p:cNvSpPr>
            <a:spLocks/>
          </p:cNvSpPr>
          <p:nvPr/>
        </p:nvSpPr>
        <p:spPr bwMode="auto">
          <a:xfrm>
            <a:off x="7365999" y="1295400"/>
            <a:ext cx="1555363" cy="1371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2474" name="Rectangle 10"/>
          <p:cNvSpPr>
            <a:spLocks/>
          </p:cNvSpPr>
          <p:nvPr/>
        </p:nvSpPr>
        <p:spPr bwMode="auto">
          <a:xfrm>
            <a:off x="7365999" y="2667000"/>
            <a:ext cx="1555363" cy="609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 build</a:t>
            </a:r>
          </a:p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</a:t>
            </a:r>
          </a:p>
        </p:txBody>
      </p:sp>
      <p:sp>
        <p:nvSpPr>
          <p:cNvPr id="62475" name="Rectangle 11"/>
          <p:cNvSpPr>
            <a:spLocks/>
          </p:cNvSpPr>
          <p:nvPr/>
        </p:nvSpPr>
        <p:spPr bwMode="auto">
          <a:xfrm>
            <a:off x="6235700" y="2125663"/>
            <a:ext cx="68421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i="1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 i="1" kern="1200" dirty="0">
              <a:solidFill>
                <a:srgbClr val="000000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62476" name="AutoShape 12"/>
          <p:cNvSpPr>
            <a:spLocks/>
          </p:cNvSpPr>
          <p:nvPr/>
        </p:nvSpPr>
        <p:spPr bwMode="auto">
          <a:xfrm>
            <a:off x="6981825" y="1295400"/>
            <a:ext cx="228600" cy="22606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>
            <a:off x="6478588" y="6488112"/>
            <a:ext cx="719137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2480" name="Rectangle 16"/>
          <p:cNvSpPr>
            <a:spLocks/>
          </p:cNvSpPr>
          <p:nvPr/>
        </p:nvSpPr>
        <p:spPr bwMode="auto">
          <a:xfrm>
            <a:off x="5005388" y="6019800"/>
            <a:ext cx="14859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</a:t>
            </a:r>
            <a:endParaRPr lang="en-US" kern="1200" dirty="0">
              <a:solidFill>
                <a:srgbClr val="000000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</a:t>
            </a:r>
            <a:r>
              <a:rPr lang="en-US" sz="1800" kern="1200" dirty="0" err="1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rsp</a:t>
            </a:r>
            <a:endParaRPr lang="en-US" sz="1800" kern="1200" dirty="0">
              <a:solidFill>
                <a:srgbClr val="000000"/>
              </a:solidFill>
              <a:latin typeface="Courier New Bold" charset="0"/>
              <a:ea typeface="ヒラギノ角ゴ ProN W3" charset="0"/>
              <a:cs typeface="Courier New Bold" charset="0"/>
              <a:sym typeface="Courier New Bold" charset="0"/>
            </a:endParaRPr>
          </a:p>
        </p:txBody>
      </p:sp>
      <p:sp>
        <p:nvSpPr>
          <p:cNvPr id="19" name="Rectangle 11"/>
          <p:cNvSpPr>
            <a:spLocks/>
          </p:cNvSpPr>
          <p:nvPr/>
        </p:nvSpPr>
        <p:spPr bwMode="auto">
          <a:xfrm>
            <a:off x="6235700" y="4540966"/>
            <a:ext cx="68421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i="1" kern="120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Callee</a:t>
            </a:r>
            <a:endParaRPr lang="en-US" i="1" kern="1200" dirty="0">
              <a:solidFill>
                <a:srgbClr val="000000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20" name="AutoShape 12"/>
          <p:cNvSpPr>
            <a:spLocks/>
          </p:cNvSpPr>
          <p:nvPr/>
        </p:nvSpPr>
        <p:spPr bwMode="auto">
          <a:xfrm>
            <a:off x="6981825" y="3621956"/>
            <a:ext cx="228600" cy="2724869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21318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input and output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4870555" y="1236689"/>
            <a:ext cx="3547175" cy="1453504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(long *p, long 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) {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long x = *p;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long y = x + 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*p = y;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return x;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" name="Rectangle 5"/>
          <p:cNvSpPr>
            <a:spLocks/>
          </p:cNvSpPr>
          <p:nvPr/>
        </p:nvSpPr>
        <p:spPr bwMode="auto">
          <a:xfrm>
            <a:off x="440961" y="1236689"/>
            <a:ext cx="3763565" cy="1453504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long call_incr2(long x) {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return x+v2;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" name="Rectangle 6"/>
          <p:cNvSpPr>
            <a:spLocks/>
          </p:cNvSpPr>
          <p:nvPr/>
        </p:nvSpPr>
        <p:spPr bwMode="auto">
          <a:xfrm>
            <a:off x="4870555" y="2858648"/>
            <a:ext cx="3547175" cy="1418897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(</a:t>
            </a:r>
            <a:r>
              <a:rPr lang="en-US" sz="1500" b="1" kern="1200" dirty="0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500" b="1" kern="1200" dirty="0" err="1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), </a:t>
            </a:r>
            <a:r>
              <a:rPr lang="en-US" sz="1500" b="1" kern="1200" dirty="0">
                <a:solidFill>
                  <a:srgbClr val="008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500" b="1" kern="1200" dirty="0" err="1">
                <a:solidFill>
                  <a:srgbClr val="008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rax</a:t>
            </a:r>
            <a:endParaRPr lang="en-US" sz="1500" b="1" kern="1200" dirty="0">
              <a:solidFill>
                <a:srgbClr val="008000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rax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, </a:t>
            </a:r>
            <a:r>
              <a:rPr lang="en-US" sz="1500" b="1" kern="1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500" b="1" kern="12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rsi</a:t>
            </a:r>
            <a:endParaRPr lang="en-US" sz="1500" b="1" kern="1200" dirty="0">
              <a:solidFill>
                <a:schemeClr val="accent1">
                  <a:lumMod val="60000"/>
                  <a:lumOff val="40000"/>
                </a:schemeClr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rsi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, (%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444085" y="2858649"/>
            <a:ext cx="3760656" cy="2777656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call_incr2: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rbx</a:t>
            </a:r>
            <a:endParaRPr lang="en-US" sz="1500" b="1" kern="1200" dirty="0">
              <a:solidFill>
                <a:srgbClr val="000000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rsp</a:t>
            </a:r>
            <a:endParaRPr lang="en-US" sz="1500" b="1" kern="1200" dirty="0">
              <a:solidFill>
                <a:srgbClr val="000000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500" b="1" kern="12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rbx</a:t>
            </a:r>
            <a:endParaRPr lang="en-US" sz="1500" b="1" kern="1200" dirty="0">
              <a:solidFill>
                <a:srgbClr val="000000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esi</a:t>
            </a:r>
            <a:endParaRPr lang="en-US" sz="1500" b="1" kern="1200" dirty="0">
              <a:solidFill>
                <a:srgbClr val="000000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rdi</a:t>
            </a:r>
            <a:endParaRPr lang="en-US" sz="1500" b="1" kern="1200" dirty="0">
              <a:solidFill>
                <a:srgbClr val="000000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incr</a:t>
            </a:r>
            <a:endParaRPr lang="en-US" sz="1500" b="1" kern="1200" dirty="0">
              <a:solidFill>
                <a:srgbClr val="000000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500" b="1" kern="1200" dirty="0" err="1">
                <a:solidFill>
                  <a:srgbClr val="00B05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rax</a:t>
            </a:r>
            <a:endParaRPr lang="en-US" sz="1500" b="1" kern="1200" dirty="0">
              <a:solidFill>
                <a:srgbClr val="00B050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rsp</a:t>
            </a:r>
            <a:endParaRPr lang="en-US" sz="1500" b="1" kern="1200" dirty="0">
              <a:solidFill>
                <a:srgbClr val="000000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rbx</a:t>
            </a:r>
            <a:endParaRPr lang="en-US" sz="1500" b="1" kern="1200" dirty="0">
              <a:solidFill>
                <a:srgbClr val="000000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470049"/>
              </p:ext>
            </p:extLst>
          </p:nvPr>
        </p:nvGraphicFramePr>
        <p:xfrm>
          <a:off x="5935478" y="4020163"/>
          <a:ext cx="2954211" cy="15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8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5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val</a:t>
                      </a:r>
                      <a:r>
                        <a:rPr lang="en-US" dirty="0">
                          <a:latin typeface="Calibri"/>
                          <a:cs typeface="Calibri"/>
                        </a:rPr>
                        <a:t>,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  <a:r>
                        <a:rPr lang="en-US" dirty="0">
                          <a:latin typeface="Calibri"/>
                          <a:cs typeface="Calibri"/>
                        </a:rPr>
                        <a:t>, 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462319"/>
              </p:ext>
            </p:extLst>
          </p:nvPr>
        </p:nvGraphicFramePr>
        <p:xfrm>
          <a:off x="2174822" y="5271540"/>
          <a:ext cx="2497011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8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8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241847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(cont.)</a:t>
            </a: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 flipH="1">
            <a:off x="5801291" y="4694993"/>
            <a:ext cx="18288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7" name="Rectangle 11"/>
          <p:cNvSpPr>
            <a:spLocks/>
          </p:cNvSpPr>
          <p:nvPr/>
        </p:nvSpPr>
        <p:spPr bwMode="auto">
          <a:xfrm>
            <a:off x="5959787" y="4518021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</a:t>
            </a:r>
            <a:r>
              <a:rPr lang="en-US" sz="1800" kern="1200" dirty="0" err="1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rsp</a:t>
            </a:r>
            <a:endParaRPr lang="en-US" sz="1800" kern="1200" dirty="0">
              <a:solidFill>
                <a:srgbClr val="000000"/>
              </a:solidFill>
              <a:latin typeface="Courier New Bold" charset="0"/>
              <a:ea typeface="ヒラギノ角ゴ ProN W3" charset="0"/>
              <a:cs typeface="Courier New Bold" charset="0"/>
              <a:sym typeface="Courier New Bold" charset="0"/>
            </a:endParaRPr>
          </a:p>
        </p:txBody>
      </p:sp>
      <p:sp>
        <p:nvSpPr>
          <p:cNvPr id="8" name="Rectangle 12"/>
          <p:cNvSpPr>
            <a:spLocks/>
          </p:cNvSpPr>
          <p:nvPr/>
        </p:nvSpPr>
        <p:spPr bwMode="auto">
          <a:xfrm>
            <a:off x="4572000" y="1250921"/>
            <a:ext cx="1371273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states</a:t>
            </a:r>
          </a:p>
        </p:txBody>
      </p:sp>
      <p:sp>
        <p:nvSpPr>
          <p:cNvPr id="9" name="Rectangle 13"/>
          <p:cNvSpPr>
            <a:spLocks/>
          </p:cNvSpPr>
          <p:nvPr/>
        </p:nvSpPr>
        <p:spPr bwMode="auto">
          <a:xfrm>
            <a:off x="4842013" y="3576564"/>
            <a:ext cx="947086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4842013" y="4490964"/>
            <a:ext cx="947086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addr</a:t>
            </a:r>
            <a:endParaRPr lang="en-US" sz="1800" kern="1200" dirty="0">
              <a:solidFill>
                <a:srgbClr val="000000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1" name="Rectangle 7"/>
          <p:cNvSpPr>
            <a:spLocks/>
          </p:cNvSpPr>
          <p:nvPr/>
        </p:nvSpPr>
        <p:spPr bwMode="auto">
          <a:xfrm>
            <a:off x="7141200" y="5236260"/>
            <a:ext cx="914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7141200" y="5617260"/>
            <a:ext cx="914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H="1">
            <a:off x="8096582" y="5845860"/>
            <a:ext cx="18288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4" name="Rectangle 13"/>
          <p:cNvSpPr>
            <a:spLocks/>
          </p:cNvSpPr>
          <p:nvPr/>
        </p:nvSpPr>
        <p:spPr bwMode="auto">
          <a:xfrm>
            <a:off x="8246379" y="5644692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</a:t>
            </a:r>
            <a:r>
              <a:rPr lang="en-US" sz="1800" kern="1200" dirty="0" err="1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rsp</a:t>
            </a:r>
            <a:endParaRPr lang="en-US" sz="1800" kern="1200" dirty="0">
              <a:solidFill>
                <a:srgbClr val="000000"/>
              </a:solidFill>
              <a:latin typeface="Courier New Bold" charset="0"/>
              <a:ea typeface="ヒラギノ角ゴ ProN W3" charset="0"/>
              <a:cs typeface="Courier New Bold" charset="0"/>
              <a:sym typeface="Courier New Bold" charset="0"/>
            </a:endParaRPr>
          </a:p>
        </p:txBody>
      </p:sp>
      <p:sp>
        <p:nvSpPr>
          <p:cNvPr id="15" name="Rectangle 13"/>
          <p:cNvSpPr>
            <a:spLocks/>
          </p:cNvSpPr>
          <p:nvPr/>
        </p:nvSpPr>
        <p:spPr bwMode="auto">
          <a:xfrm>
            <a:off x="7141200" y="3559860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7141200" y="4474260"/>
            <a:ext cx="9144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addr</a:t>
            </a:r>
            <a:endParaRPr lang="en-US" sz="1800" kern="1200" dirty="0">
              <a:solidFill>
                <a:srgbClr val="000000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 flipH="1">
            <a:off x="8069595" y="5458510"/>
            <a:ext cx="18288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8" name="Rectangle 11"/>
          <p:cNvSpPr>
            <a:spLocks/>
          </p:cNvSpPr>
          <p:nvPr/>
        </p:nvSpPr>
        <p:spPr bwMode="auto">
          <a:xfrm>
            <a:off x="8246824" y="5257342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%rsp+8</a:t>
            </a:r>
          </a:p>
        </p:txBody>
      </p:sp>
      <p:sp>
        <p:nvSpPr>
          <p:cNvPr id="19" name="Rectangle 9"/>
          <p:cNvSpPr>
            <a:spLocks/>
          </p:cNvSpPr>
          <p:nvPr/>
        </p:nvSpPr>
        <p:spPr bwMode="auto">
          <a:xfrm>
            <a:off x="7141200" y="4855260"/>
            <a:ext cx="914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lnSpc>
                <a:spcPts val="14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####</a:t>
            </a:r>
            <a:endParaRPr lang="en-US" sz="1800" b="1" kern="1200" dirty="0">
              <a:solidFill>
                <a:srgbClr val="000000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sp>
        <p:nvSpPr>
          <p:cNvPr id="20" name="Rectangle 12"/>
          <p:cNvSpPr>
            <a:spLocks/>
          </p:cNvSpPr>
          <p:nvPr/>
        </p:nvSpPr>
        <p:spPr bwMode="auto">
          <a:xfrm>
            <a:off x="6885421" y="1250921"/>
            <a:ext cx="174599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120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states</a:t>
            </a:r>
            <a:endParaRPr lang="en-US" sz="2000" b="1" kern="12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  <a:sym typeface="Calibri Bold" charset="0"/>
            </a:endParaRPr>
          </a:p>
        </p:txBody>
      </p:sp>
      <p:sp>
        <p:nvSpPr>
          <p:cNvPr id="21" name="Rectangular Callout 20"/>
          <p:cNvSpPr/>
          <p:nvPr/>
        </p:nvSpPr>
        <p:spPr>
          <a:xfrm>
            <a:off x="8283367" y="4474260"/>
            <a:ext cx="834990" cy="646329"/>
          </a:xfrm>
          <a:prstGeom prst="wedgeRectCallout">
            <a:avLst>
              <a:gd name="adj1" fmla="val -89006"/>
              <a:gd name="adj2" fmla="val 39277"/>
            </a:avLst>
          </a:prstGeom>
          <a:solidFill>
            <a:srgbClr val="FFC000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Saved </a:t>
            </a:r>
          </a:p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charset="0"/>
                <a:ea typeface="Courier New" charset="0"/>
                <a:cs typeface="Courier New" charset="0"/>
                <a:sym typeface="Calibri"/>
              </a:rPr>
              <a:t>%</a:t>
            </a:r>
            <a:r>
              <a:rPr kumimoji="0" lang="en-US" sz="18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charset="0"/>
                <a:ea typeface="Courier New" charset="0"/>
                <a:cs typeface="Courier New" charset="0"/>
                <a:sym typeface="Calibri"/>
              </a:rPr>
              <a:t>rbx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ourier New" charset="0"/>
              <a:ea typeface="Courier New" charset="0"/>
              <a:cs typeface="Courier New" charset="0"/>
              <a:sym typeface="Calibri"/>
            </a:endParaRPr>
          </a:p>
        </p:txBody>
      </p:sp>
      <p:sp>
        <p:nvSpPr>
          <p:cNvPr id="25" name="Rectangle 5"/>
          <p:cNvSpPr>
            <a:spLocks/>
          </p:cNvSpPr>
          <p:nvPr/>
        </p:nvSpPr>
        <p:spPr bwMode="auto">
          <a:xfrm>
            <a:off x="440961" y="1236689"/>
            <a:ext cx="3523937" cy="1453504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long call_incr2(long x) {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500" b="1" kern="1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return x+v2;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6" name="Rectangle 4"/>
          <p:cNvSpPr>
            <a:spLocks/>
          </p:cNvSpPr>
          <p:nvPr/>
        </p:nvSpPr>
        <p:spPr bwMode="auto">
          <a:xfrm>
            <a:off x="444085" y="2858649"/>
            <a:ext cx="3521213" cy="2777656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call_incr2: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500" b="1" kern="1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500" b="1" kern="12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rbx</a:t>
            </a:r>
            <a:endParaRPr lang="en-US" sz="1500" b="1" kern="1200" dirty="0">
              <a:solidFill>
                <a:schemeClr val="accent1">
                  <a:lumMod val="60000"/>
                  <a:lumOff val="40000"/>
                </a:schemeClr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500" b="1" kern="1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500" b="1" kern="12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rsp</a:t>
            </a:r>
            <a:endParaRPr lang="en-US" sz="1500" b="1" kern="1200" dirty="0">
              <a:solidFill>
                <a:schemeClr val="accent1">
                  <a:lumMod val="60000"/>
                  <a:lumOff val="40000"/>
                </a:schemeClr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500" b="1" kern="1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500" b="1" kern="12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500" b="1" kern="1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rbx</a:t>
            </a:r>
            <a:endParaRPr lang="en-US" sz="1500" b="1" kern="1200" dirty="0">
              <a:solidFill>
                <a:schemeClr val="tx1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esi</a:t>
            </a:r>
            <a:endParaRPr lang="en-US" sz="1500" b="1" kern="1200" dirty="0">
              <a:solidFill>
                <a:schemeClr val="tx1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rdi</a:t>
            </a:r>
            <a:endParaRPr lang="en-US" sz="1500" b="1" kern="1200" dirty="0">
              <a:solidFill>
                <a:schemeClr val="tx1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incr</a:t>
            </a:r>
            <a:endParaRPr lang="en-US" sz="1500" b="1" kern="1200" dirty="0">
              <a:solidFill>
                <a:schemeClr val="tx1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rax</a:t>
            </a:r>
            <a:endParaRPr lang="en-US" sz="1500" b="1" kern="1200" dirty="0">
              <a:solidFill>
                <a:schemeClr val="tx1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rsp</a:t>
            </a:r>
            <a:endParaRPr lang="en-US" sz="1500" b="1" kern="1200" dirty="0">
              <a:solidFill>
                <a:schemeClr val="tx1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rbx</a:t>
            </a:r>
            <a:endParaRPr lang="en-US" sz="1500" b="1" kern="1200" dirty="0">
              <a:solidFill>
                <a:schemeClr val="tx1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746360"/>
              </p:ext>
            </p:extLst>
          </p:nvPr>
        </p:nvGraphicFramePr>
        <p:xfrm>
          <a:off x="4200996" y="1756424"/>
          <a:ext cx="2211706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x </a:t>
                      </a:r>
                      <a:r>
                        <a:rPr lang="en-US" sz="1500" b="1" i="0" dirty="0">
                          <a:latin typeface="Calibri" charset="0"/>
                          <a:ea typeface="Calibri" charset="0"/>
                          <a:cs typeface="Calibri" charset="0"/>
                        </a:rPr>
                        <a:t>(1</a:t>
                      </a:r>
                      <a:r>
                        <a:rPr lang="en-US" sz="1500" b="1" i="0" baseline="30000" dirty="0">
                          <a:latin typeface="Calibri" charset="0"/>
                          <a:ea typeface="Calibri" charset="0"/>
                          <a:cs typeface="Calibri" charset="0"/>
                        </a:rPr>
                        <a:t>st</a:t>
                      </a:r>
                      <a:r>
                        <a:rPr lang="en-US" sz="1500" b="1" i="0" dirty="0"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500" b="1" i="0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arg</a:t>
                      </a:r>
                      <a:r>
                        <a:rPr lang="en-US" sz="1500" b="1" i="0" dirty="0">
                          <a:latin typeface="Calibri" charset="0"/>
                          <a:ea typeface="Calibri" charset="0"/>
                          <a:cs typeface="Calibri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rbx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#</a:t>
                      </a:r>
                      <a:r>
                        <a:rPr lang="en-US" sz="1500" b="1" i="0" baseline="0" dirty="0">
                          <a:latin typeface="Courier New"/>
                          <a:cs typeface="Courier New"/>
                        </a:rPr>
                        <a:t>###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dirty="0">
                          <a:latin typeface="Calibri" charset="0"/>
                          <a:ea typeface="Calibri" charset="0"/>
                          <a:cs typeface="Calibri" charset="0"/>
                        </a:rPr>
                        <a:t>(</a:t>
                      </a:r>
                      <a:r>
                        <a:rPr lang="en-US" sz="1500" b="1" i="0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Callee</a:t>
                      </a:r>
                      <a:r>
                        <a:rPr lang="en-US" sz="1500" b="1" i="0" dirty="0">
                          <a:latin typeface="Calibri" charset="0"/>
                          <a:ea typeface="Calibri" charset="0"/>
                          <a:cs typeface="Calibri" charset="0"/>
                        </a:rPr>
                        <a:t>-Saved)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070657"/>
              </p:ext>
            </p:extLst>
          </p:nvPr>
        </p:nvGraphicFramePr>
        <p:xfrm>
          <a:off x="6848895" y="1756424"/>
          <a:ext cx="2211706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x </a:t>
                      </a:r>
                      <a:r>
                        <a:rPr lang="en-US" sz="1500" b="1" i="0" dirty="0">
                          <a:latin typeface="Calibri" charset="0"/>
                          <a:ea typeface="Calibri" charset="0"/>
                          <a:cs typeface="Calibri" charset="0"/>
                        </a:rPr>
                        <a:t>(1</a:t>
                      </a:r>
                      <a:r>
                        <a:rPr lang="en-US" sz="1500" b="1" i="0" baseline="30000" dirty="0">
                          <a:latin typeface="Calibri" charset="0"/>
                          <a:ea typeface="Calibri" charset="0"/>
                          <a:cs typeface="Calibri" charset="0"/>
                        </a:rPr>
                        <a:t>st</a:t>
                      </a:r>
                      <a:r>
                        <a:rPr lang="en-US" sz="1500" b="1" i="0" dirty="0"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500" b="1" i="0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arg</a:t>
                      </a:r>
                      <a:r>
                        <a:rPr lang="en-US" sz="1500" b="1" i="0" dirty="0">
                          <a:latin typeface="Calibri" charset="0"/>
                          <a:ea typeface="Calibri" charset="0"/>
                          <a:cs typeface="Calibri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rbx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####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dirty="0">
                          <a:latin typeface="Calibri" charset="0"/>
                          <a:ea typeface="Calibri" charset="0"/>
                          <a:cs typeface="Calibri" charset="0"/>
                        </a:rPr>
                        <a:t>(</a:t>
                      </a:r>
                      <a:r>
                        <a:rPr lang="en-US" sz="1500" b="1" i="0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Callee</a:t>
                      </a:r>
                      <a:r>
                        <a:rPr lang="en-US" sz="1500" b="1" i="0" dirty="0">
                          <a:latin typeface="Calibri" charset="0"/>
                          <a:ea typeface="Calibri" charset="0"/>
                          <a:cs typeface="Calibri" charset="0"/>
                        </a:rPr>
                        <a:t>-Saved)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382064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(cont.)</a:t>
            </a:r>
          </a:p>
        </p:txBody>
      </p:sp>
      <p:sp>
        <p:nvSpPr>
          <p:cNvPr id="8" name="Rectangle 12"/>
          <p:cNvSpPr>
            <a:spLocks/>
          </p:cNvSpPr>
          <p:nvPr/>
        </p:nvSpPr>
        <p:spPr bwMode="auto">
          <a:xfrm>
            <a:off x="4572000" y="1250921"/>
            <a:ext cx="1371273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states</a:t>
            </a:r>
          </a:p>
        </p:txBody>
      </p:sp>
      <p:sp>
        <p:nvSpPr>
          <p:cNvPr id="11" name="Rectangle 7"/>
          <p:cNvSpPr>
            <a:spLocks/>
          </p:cNvSpPr>
          <p:nvPr/>
        </p:nvSpPr>
        <p:spPr bwMode="auto">
          <a:xfrm>
            <a:off x="7141200" y="5236260"/>
            <a:ext cx="914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7141200" y="5617260"/>
            <a:ext cx="914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H="1">
            <a:off x="8096582" y="5845860"/>
            <a:ext cx="18288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4" name="Rectangle 13"/>
          <p:cNvSpPr>
            <a:spLocks/>
          </p:cNvSpPr>
          <p:nvPr/>
        </p:nvSpPr>
        <p:spPr bwMode="auto">
          <a:xfrm>
            <a:off x="8246379" y="5644692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</a:t>
            </a:r>
            <a:r>
              <a:rPr lang="en-US" sz="1800" kern="1200" dirty="0" err="1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rsp</a:t>
            </a:r>
            <a:endParaRPr lang="en-US" sz="1800" kern="1200" dirty="0">
              <a:solidFill>
                <a:srgbClr val="000000"/>
              </a:solidFill>
              <a:latin typeface="Courier New Bold" charset="0"/>
              <a:ea typeface="ヒラギノ角ゴ ProN W3" charset="0"/>
              <a:cs typeface="Courier New Bold" charset="0"/>
              <a:sym typeface="Courier New Bold" charset="0"/>
            </a:endParaRPr>
          </a:p>
        </p:txBody>
      </p:sp>
      <p:sp>
        <p:nvSpPr>
          <p:cNvPr id="15" name="Rectangle 13"/>
          <p:cNvSpPr>
            <a:spLocks/>
          </p:cNvSpPr>
          <p:nvPr/>
        </p:nvSpPr>
        <p:spPr bwMode="auto">
          <a:xfrm>
            <a:off x="7141200" y="3559860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7141200" y="4474260"/>
            <a:ext cx="9144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addr</a:t>
            </a:r>
            <a:endParaRPr lang="en-US" sz="1800" kern="1200" dirty="0">
              <a:solidFill>
                <a:srgbClr val="000000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 flipH="1">
            <a:off x="8069595" y="5458510"/>
            <a:ext cx="18288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8" name="Rectangle 11"/>
          <p:cNvSpPr>
            <a:spLocks/>
          </p:cNvSpPr>
          <p:nvPr/>
        </p:nvSpPr>
        <p:spPr bwMode="auto">
          <a:xfrm>
            <a:off x="8246824" y="5257342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%rsp+8</a:t>
            </a:r>
          </a:p>
        </p:txBody>
      </p:sp>
      <p:sp>
        <p:nvSpPr>
          <p:cNvPr id="19" name="Rectangle 9"/>
          <p:cNvSpPr>
            <a:spLocks/>
          </p:cNvSpPr>
          <p:nvPr/>
        </p:nvSpPr>
        <p:spPr bwMode="auto">
          <a:xfrm>
            <a:off x="7141200" y="4855260"/>
            <a:ext cx="914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lnSpc>
                <a:spcPts val="14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####</a:t>
            </a:r>
            <a:endParaRPr lang="en-US" sz="1800" b="1" kern="1200" dirty="0">
              <a:solidFill>
                <a:srgbClr val="000000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sp>
        <p:nvSpPr>
          <p:cNvPr id="20" name="Rectangle 12"/>
          <p:cNvSpPr>
            <a:spLocks/>
          </p:cNvSpPr>
          <p:nvPr/>
        </p:nvSpPr>
        <p:spPr bwMode="auto">
          <a:xfrm>
            <a:off x="6885421" y="1250921"/>
            <a:ext cx="174599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120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states</a:t>
            </a:r>
            <a:endParaRPr lang="en-US" sz="2000" b="1" kern="12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  <a:sym typeface="Calibri Bold" charset="0"/>
            </a:endParaRPr>
          </a:p>
        </p:txBody>
      </p:sp>
      <p:sp>
        <p:nvSpPr>
          <p:cNvPr id="25" name="Rectangle 5"/>
          <p:cNvSpPr>
            <a:spLocks/>
          </p:cNvSpPr>
          <p:nvPr/>
        </p:nvSpPr>
        <p:spPr bwMode="auto">
          <a:xfrm>
            <a:off x="440961" y="1236689"/>
            <a:ext cx="3523937" cy="1453504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long call_incr2(long x) {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500" b="1" kern="1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return x+v2;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6" name="Rectangle 4"/>
          <p:cNvSpPr>
            <a:spLocks/>
          </p:cNvSpPr>
          <p:nvPr/>
        </p:nvSpPr>
        <p:spPr bwMode="auto">
          <a:xfrm>
            <a:off x="444085" y="2858649"/>
            <a:ext cx="3521213" cy="2777656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call_incr2: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rbx</a:t>
            </a:r>
            <a:endParaRPr lang="en-US" sz="1500" b="1" kern="1200" dirty="0">
              <a:solidFill>
                <a:schemeClr val="tx1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rsp</a:t>
            </a:r>
            <a:endParaRPr lang="en-US" sz="1500" b="1" kern="1200" dirty="0">
              <a:solidFill>
                <a:schemeClr val="tx1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500" b="1" kern="1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500" b="1" kern="12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500" b="1" kern="1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500" b="1" kern="12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rbx</a:t>
            </a:r>
            <a:endParaRPr lang="en-US" sz="1500" b="1" kern="1200" dirty="0">
              <a:solidFill>
                <a:schemeClr val="accent1">
                  <a:lumMod val="60000"/>
                  <a:lumOff val="40000"/>
                </a:schemeClr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esi</a:t>
            </a:r>
            <a:endParaRPr lang="en-US" sz="1500" b="1" kern="1200" dirty="0">
              <a:solidFill>
                <a:schemeClr val="tx1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rdi</a:t>
            </a:r>
            <a:endParaRPr lang="en-US" sz="1500" b="1" kern="1200" dirty="0">
              <a:solidFill>
                <a:schemeClr val="tx1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incr</a:t>
            </a:r>
            <a:endParaRPr lang="en-US" sz="1500" b="1" kern="1200" dirty="0">
              <a:solidFill>
                <a:schemeClr val="tx1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rax</a:t>
            </a:r>
            <a:endParaRPr lang="en-US" sz="1500" b="1" kern="1200" dirty="0">
              <a:solidFill>
                <a:schemeClr val="tx1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rsp</a:t>
            </a:r>
            <a:endParaRPr lang="en-US" sz="1500" b="1" kern="1200" dirty="0">
              <a:solidFill>
                <a:schemeClr val="tx1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rbx</a:t>
            </a:r>
            <a:endParaRPr lang="en-US" sz="1500" b="1" kern="1200" dirty="0">
              <a:solidFill>
                <a:schemeClr val="tx1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594313"/>
              </p:ext>
            </p:extLst>
          </p:nvPr>
        </p:nvGraphicFramePr>
        <p:xfrm>
          <a:off x="4200996" y="1756424"/>
          <a:ext cx="2211706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x </a:t>
                      </a:r>
                      <a:r>
                        <a:rPr lang="en-US" sz="1500" b="1" i="0" dirty="0">
                          <a:latin typeface="Calibri" charset="0"/>
                          <a:ea typeface="Calibri" charset="0"/>
                          <a:cs typeface="Calibri" charset="0"/>
                        </a:rPr>
                        <a:t>(1</a:t>
                      </a:r>
                      <a:r>
                        <a:rPr lang="en-US" sz="1500" b="1" i="0" baseline="30000" dirty="0">
                          <a:latin typeface="Calibri" charset="0"/>
                          <a:ea typeface="Calibri" charset="0"/>
                          <a:cs typeface="Calibri" charset="0"/>
                        </a:rPr>
                        <a:t>st</a:t>
                      </a:r>
                      <a:r>
                        <a:rPr lang="en-US" sz="1500" b="1" i="0" dirty="0"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500" b="1" i="0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arg</a:t>
                      </a:r>
                      <a:r>
                        <a:rPr lang="en-US" sz="1500" b="1" i="0" dirty="0">
                          <a:latin typeface="Calibri" charset="0"/>
                          <a:ea typeface="Calibri" charset="0"/>
                          <a:cs typeface="Calibri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rbx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####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dirty="0">
                          <a:latin typeface="Calibri" charset="0"/>
                          <a:ea typeface="Calibri" charset="0"/>
                          <a:cs typeface="Calibri" charset="0"/>
                        </a:rPr>
                        <a:t>(</a:t>
                      </a:r>
                      <a:r>
                        <a:rPr lang="en-US" sz="1500" b="1" i="0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Callee</a:t>
                      </a:r>
                      <a:r>
                        <a:rPr lang="en-US" sz="1500" b="1" i="0" dirty="0">
                          <a:latin typeface="Calibri" charset="0"/>
                          <a:ea typeface="Calibri" charset="0"/>
                          <a:cs typeface="Calibri" charset="0"/>
                        </a:rPr>
                        <a:t>-Saved)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651443"/>
              </p:ext>
            </p:extLst>
          </p:nvPr>
        </p:nvGraphicFramePr>
        <p:xfrm>
          <a:off x="6848895" y="1756424"/>
          <a:ext cx="2211706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x </a:t>
                      </a:r>
                      <a:r>
                        <a:rPr lang="en-US" sz="1500" b="1" i="0" dirty="0">
                          <a:latin typeface="Calibri" charset="0"/>
                          <a:ea typeface="Calibri" charset="0"/>
                          <a:cs typeface="Calibri" charset="0"/>
                        </a:rPr>
                        <a:t>(1</a:t>
                      </a:r>
                      <a:r>
                        <a:rPr lang="en-US" sz="1500" b="1" i="0" baseline="30000" dirty="0">
                          <a:latin typeface="Calibri" charset="0"/>
                          <a:ea typeface="Calibri" charset="0"/>
                          <a:cs typeface="Calibri" charset="0"/>
                        </a:rPr>
                        <a:t>st</a:t>
                      </a:r>
                      <a:r>
                        <a:rPr lang="en-US" sz="1500" b="1" i="0" dirty="0"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500" b="1" i="0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arg</a:t>
                      </a:r>
                      <a:r>
                        <a:rPr lang="en-US" sz="1500" b="1" i="0" dirty="0">
                          <a:latin typeface="Calibri" charset="0"/>
                          <a:ea typeface="Calibri" charset="0"/>
                          <a:cs typeface="Calibri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rbx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dirty="0">
                          <a:latin typeface="Calibri" charset="0"/>
                          <a:ea typeface="Calibri" charset="0"/>
                          <a:cs typeface="Calibri" charset="0"/>
                        </a:rPr>
                        <a:t>(</a:t>
                      </a:r>
                      <a:r>
                        <a:rPr lang="en-US" sz="1500" b="1" i="0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Callee</a:t>
                      </a:r>
                      <a:r>
                        <a:rPr lang="en-US" sz="1500" b="1" i="0" dirty="0">
                          <a:latin typeface="Calibri" charset="0"/>
                          <a:ea typeface="Calibri" charset="0"/>
                          <a:cs typeface="Calibri" charset="0"/>
                        </a:rPr>
                        <a:t>-Saved)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" name="Rectangular Callout 22"/>
          <p:cNvSpPr/>
          <p:nvPr/>
        </p:nvSpPr>
        <p:spPr>
          <a:xfrm>
            <a:off x="7004604" y="3548565"/>
            <a:ext cx="1502313" cy="646329"/>
          </a:xfrm>
          <a:prstGeom prst="wedgeRectCallout">
            <a:avLst>
              <a:gd name="adj1" fmla="val -845"/>
              <a:gd name="adj2" fmla="val -113516"/>
            </a:avLst>
          </a:prstGeom>
          <a:solidFill>
            <a:srgbClr val="FFC000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charset="0"/>
                <a:ea typeface="Courier New" charset="0"/>
                <a:cs typeface="Courier New" charset="0"/>
                <a:sym typeface="Calibri"/>
              </a:rPr>
              <a:t>%</a:t>
            </a:r>
            <a:r>
              <a:rPr kumimoji="0" lang="en-US" sz="18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charset="0"/>
                <a:ea typeface="Courier New" charset="0"/>
                <a:cs typeface="Courier New" charset="0"/>
                <a:sym typeface="Calibri"/>
              </a:rPr>
              <a:t>rbx</a:t>
            </a: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charset="0"/>
                <a:ea typeface="Calibri" charset="0"/>
                <a:cs typeface="Calibri" charset="0"/>
                <a:sym typeface="Calibri"/>
              </a:rPr>
              <a:t> can be  safely changed</a:t>
            </a:r>
          </a:p>
        </p:txBody>
      </p:sp>
      <p:sp>
        <p:nvSpPr>
          <p:cNvPr id="24" name="Rectangle 7"/>
          <p:cNvSpPr>
            <a:spLocks/>
          </p:cNvSpPr>
          <p:nvPr/>
        </p:nvSpPr>
        <p:spPr bwMode="auto">
          <a:xfrm>
            <a:off x="4700457" y="5236260"/>
            <a:ext cx="914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27" name="Rectangle 26"/>
          <p:cNvSpPr>
            <a:spLocks/>
          </p:cNvSpPr>
          <p:nvPr/>
        </p:nvSpPr>
        <p:spPr bwMode="auto">
          <a:xfrm>
            <a:off x="4700457" y="5617260"/>
            <a:ext cx="914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30" name="Line 10"/>
          <p:cNvSpPr>
            <a:spLocks noChangeShapeType="1"/>
          </p:cNvSpPr>
          <p:nvPr/>
        </p:nvSpPr>
        <p:spPr bwMode="auto">
          <a:xfrm flipH="1">
            <a:off x="5655839" y="5845860"/>
            <a:ext cx="18288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31" name="Rectangle 30"/>
          <p:cNvSpPr>
            <a:spLocks/>
          </p:cNvSpPr>
          <p:nvPr/>
        </p:nvSpPr>
        <p:spPr bwMode="auto">
          <a:xfrm>
            <a:off x="5805636" y="5644692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</a:t>
            </a:r>
            <a:r>
              <a:rPr lang="en-US" sz="1800" kern="1200" dirty="0" err="1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rsp</a:t>
            </a:r>
            <a:endParaRPr lang="en-US" sz="1800" kern="1200" dirty="0">
              <a:solidFill>
                <a:srgbClr val="000000"/>
              </a:solidFill>
              <a:latin typeface="Courier New Bold" charset="0"/>
              <a:ea typeface="ヒラギノ角ゴ ProN W3" charset="0"/>
              <a:cs typeface="Courier New Bold" charset="0"/>
              <a:sym typeface="Courier New Bold" charset="0"/>
            </a:endParaRPr>
          </a:p>
        </p:txBody>
      </p:sp>
      <p:sp>
        <p:nvSpPr>
          <p:cNvPr id="32" name="Rectangle 13"/>
          <p:cNvSpPr>
            <a:spLocks/>
          </p:cNvSpPr>
          <p:nvPr/>
        </p:nvSpPr>
        <p:spPr bwMode="auto">
          <a:xfrm>
            <a:off x="4700457" y="3559860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33" name="Rectangle 9"/>
          <p:cNvSpPr>
            <a:spLocks/>
          </p:cNvSpPr>
          <p:nvPr/>
        </p:nvSpPr>
        <p:spPr bwMode="auto">
          <a:xfrm>
            <a:off x="4700457" y="4474260"/>
            <a:ext cx="9144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addr</a:t>
            </a:r>
            <a:endParaRPr lang="en-US" sz="1800" kern="1200" dirty="0">
              <a:solidFill>
                <a:srgbClr val="000000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34" name="Line 10"/>
          <p:cNvSpPr>
            <a:spLocks noChangeShapeType="1"/>
          </p:cNvSpPr>
          <p:nvPr/>
        </p:nvSpPr>
        <p:spPr bwMode="auto">
          <a:xfrm flipH="1">
            <a:off x="5628852" y="5458510"/>
            <a:ext cx="18288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35" name="Rectangle 11"/>
          <p:cNvSpPr>
            <a:spLocks/>
          </p:cNvSpPr>
          <p:nvPr/>
        </p:nvSpPr>
        <p:spPr bwMode="auto">
          <a:xfrm>
            <a:off x="5806081" y="5257342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%rsp+8</a:t>
            </a:r>
          </a:p>
        </p:txBody>
      </p:sp>
      <p:sp>
        <p:nvSpPr>
          <p:cNvPr id="36" name="Rectangle 35"/>
          <p:cNvSpPr>
            <a:spLocks/>
          </p:cNvSpPr>
          <p:nvPr/>
        </p:nvSpPr>
        <p:spPr bwMode="auto">
          <a:xfrm>
            <a:off x="4700457" y="4855260"/>
            <a:ext cx="914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lnSpc>
                <a:spcPts val="14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####</a:t>
            </a:r>
            <a:endParaRPr lang="en-US" sz="1800" b="1" kern="1200" dirty="0">
              <a:solidFill>
                <a:srgbClr val="000000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89472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(cont.)</a:t>
            </a:r>
          </a:p>
        </p:txBody>
      </p:sp>
      <p:sp>
        <p:nvSpPr>
          <p:cNvPr id="8" name="Rectangle 12"/>
          <p:cNvSpPr>
            <a:spLocks/>
          </p:cNvSpPr>
          <p:nvPr/>
        </p:nvSpPr>
        <p:spPr bwMode="auto">
          <a:xfrm>
            <a:off x="4572000" y="1269209"/>
            <a:ext cx="1371273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states</a:t>
            </a:r>
          </a:p>
        </p:txBody>
      </p:sp>
      <p:sp>
        <p:nvSpPr>
          <p:cNvPr id="11" name="Rectangle 7"/>
          <p:cNvSpPr>
            <a:spLocks/>
          </p:cNvSpPr>
          <p:nvPr/>
        </p:nvSpPr>
        <p:spPr bwMode="auto">
          <a:xfrm>
            <a:off x="7141200" y="5254548"/>
            <a:ext cx="914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7141200" y="5635548"/>
            <a:ext cx="914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H="1">
            <a:off x="8096582" y="5864148"/>
            <a:ext cx="18288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4" name="Rectangle 13"/>
          <p:cNvSpPr>
            <a:spLocks/>
          </p:cNvSpPr>
          <p:nvPr/>
        </p:nvSpPr>
        <p:spPr bwMode="auto">
          <a:xfrm>
            <a:off x="8246379" y="566298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</a:t>
            </a:r>
            <a:r>
              <a:rPr lang="en-US" sz="1800" kern="1200" dirty="0" err="1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rsp</a:t>
            </a:r>
            <a:endParaRPr lang="en-US" sz="1800" kern="1200" dirty="0">
              <a:solidFill>
                <a:srgbClr val="000000"/>
              </a:solidFill>
              <a:latin typeface="Courier New Bold" charset="0"/>
              <a:ea typeface="ヒラギノ角ゴ ProN W3" charset="0"/>
              <a:cs typeface="Courier New Bold" charset="0"/>
              <a:sym typeface="Courier New Bold" charset="0"/>
            </a:endParaRPr>
          </a:p>
        </p:txBody>
      </p:sp>
      <p:sp>
        <p:nvSpPr>
          <p:cNvPr id="15" name="Rectangle 13"/>
          <p:cNvSpPr>
            <a:spLocks/>
          </p:cNvSpPr>
          <p:nvPr/>
        </p:nvSpPr>
        <p:spPr bwMode="auto">
          <a:xfrm>
            <a:off x="7141200" y="3578148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7141200" y="4492548"/>
            <a:ext cx="9144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addr</a:t>
            </a:r>
            <a:endParaRPr lang="en-US" sz="1800" kern="1200" dirty="0">
              <a:solidFill>
                <a:srgbClr val="000000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 flipH="1">
            <a:off x="8069595" y="5476798"/>
            <a:ext cx="18288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8" name="Rectangle 11"/>
          <p:cNvSpPr>
            <a:spLocks/>
          </p:cNvSpPr>
          <p:nvPr/>
        </p:nvSpPr>
        <p:spPr bwMode="auto">
          <a:xfrm>
            <a:off x="8246824" y="527563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%rsp+8</a:t>
            </a:r>
          </a:p>
        </p:txBody>
      </p:sp>
      <p:sp>
        <p:nvSpPr>
          <p:cNvPr id="19" name="Rectangle 9"/>
          <p:cNvSpPr>
            <a:spLocks/>
          </p:cNvSpPr>
          <p:nvPr/>
        </p:nvSpPr>
        <p:spPr bwMode="auto">
          <a:xfrm>
            <a:off x="7141200" y="4873548"/>
            <a:ext cx="914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lnSpc>
                <a:spcPts val="14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####</a:t>
            </a:r>
            <a:endParaRPr lang="en-US" sz="1800" b="1" kern="1200" dirty="0">
              <a:solidFill>
                <a:srgbClr val="000000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sp>
        <p:nvSpPr>
          <p:cNvPr id="20" name="Rectangle 12"/>
          <p:cNvSpPr>
            <a:spLocks/>
          </p:cNvSpPr>
          <p:nvPr/>
        </p:nvSpPr>
        <p:spPr bwMode="auto">
          <a:xfrm>
            <a:off x="6885421" y="1269209"/>
            <a:ext cx="174599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120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states</a:t>
            </a:r>
            <a:endParaRPr lang="en-US" sz="2000" b="1" kern="12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  <a:sym typeface="Calibri Bold" charset="0"/>
            </a:endParaRPr>
          </a:p>
        </p:txBody>
      </p:sp>
      <p:sp>
        <p:nvSpPr>
          <p:cNvPr id="25" name="Rectangle 5"/>
          <p:cNvSpPr>
            <a:spLocks/>
          </p:cNvSpPr>
          <p:nvPr/>
        </p:nvSpPr>
        <p:spPr bwMode="auto">
          <a:xfrm>
            <a:off x="440961" y="1236689"/>
            <a:ext cx="3523937" cy="1453504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long call_incr2(long x) {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500" b="1" kern="1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500" b="1" kern="12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500" b="1" kern="1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return x+v2;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6" name="Rectangle 4"/>
          <p:cNvSpPr>
            <a:spLocks/>
          </p:cNvSpPr>
          <p:nvPr/>
        </p:nvSpPr>
        <p:spPr bwMode="auto">
          <a:xfrm>
            <a:off x="444085" y="2858649"/>
            <a:ext cx="3521213" cy="2777656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call_incr2: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rbx</a:t>
            </a:r>
            <a:endParaRPr lang="en-US" sz="1500" b="1" kern="1200" dirty="0">
              <a:solidFill>
                <a:schemeClr val="tx1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rsp</a:t>
            </a:r>
            <a:endParaRPr lang="en-US" sz="1500" b="1" kern="1200" dirty="0">
              <a:solidFill>
                <a:schemeClr val="tx1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rbx</a:t>
            </a:r>
            <a:endParaRPr lang="en-US" sz="1500" b="1" kern="1200" dirty="0">
              <a:solidFill>
                <a:schemeClr val="tx1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500" b="1" kern="1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500" b="1" kern="12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esi</a:t>
            </a:r>
            <a:endParaRPr lang="en-US" sz="1500" b="1" kern="1200" dirty="0">
              <a:solidFill>
                <a:schemeClr val="accent1">
                  <a:lumMod val="60000"/>
                  <a:lumOff val="40000"/>
                </a:schemeClr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500" b="1" kern="1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500" b="1" kern="12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500" b="1" kern="1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500" b="1" kern="12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rdi</a:t>
            </a:r>
            <a:endParaRPr lang="en-US" sz="1500" b="1" kern="1200" dirty="0">
              <a:solidFill>
                <a:schemeClr val="accent1">
                  <a:lumMod val="60000"/>
                  <a:lumOff val="40000"/>
                </a:schemeClr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incr</a:t>
            </a:r>
            <a:endParaRPr lang="en-US" sz="1500" b="1" kern="1200" dirty="0">
              <a:solidFill>
                <a:schemeClr val="tx1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rax</a:t>
            </a:r>
            <a:endParaRPr lang="en-US" sz="1500" b="1" kern="1200" dirty="0">
              <a:solidFill>
                <a:schemeClr val="tx1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rsp</a:t>
            </a:r>
            <a:endParaRPr lang="en-US" sz="1500" b="1" kern="1200" dirty="0">
              <a:solidFill>
                <a:schemeClr val="tx1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rbx</a:t>
            </a:r>
            <a:endParaRPr lang="en-US" sz="1500" b="1" kern="1200" dirty="0">
              <a:solidFill>
                <a:schemeClr val="tx1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227333"/>
              </p:ext>
            </p:extLst>
          </p:nvPr>
        </p:nvGraphicFramePr>
        <p:xfrm>
          <a:off x="6781440" y="1774712"/>
          <a:ext cx="2295105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02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ourier New"/>
                          <a:cs typeface="Courier New"/>
                        </a:rPr>
                        <a:t>&amp;v1 </a:t>
                      </a:r>
                      <a:r>
                        <a:rPr lang="en-US" sz="1500" b="1" i="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(1</a:t>
                      </a:r>
                      <a:r>
                        <a:rPr lang="en-US" sz="1500" b="1" i="0" baseline="300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st</a:t>
                      </a:r>
                      <a:r>
                        <a:rPr lang="en-US" sz="1500" b="1" i="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500" b="1" i="0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arg</a:t>
                      </a:r>
                      <a:r>
                        <a:rPr lang="en-US" sz="1500" b="1" i="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ourier New"/>
                          <a:cs typeface="Courier New"/>
                        </a:rPr>
                        <a:t>3000 </a:t>
                      </a:r>
                      <a:r>
                        <a:rPr lang="en-US" sz="1500" b="1" i="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(2</a:t>
                      </a:r>
                      <a:r>
                        <a:rPr lang="en-US" sz="1500" b="1" i="0" baseline="300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nd</a:t>
                      </a:r>
                      <a:r>
                        <a:rPr lang="en-US" sz="1500" b="1" i="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500" b="1" i="0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arg</a:t>
                      </a:r>
                      <a:r>
                        <a:rPr lang="en-US" sz="1500" b="1" i="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)</a:t>
                      </a:r>
                      <a:endParaRPr lang="en-US" sz="1500" b="1" i="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rbx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dirty="0">
                          <a:latin typeface="Calibri" charset="0"/>
                          <a:ea typeface="Calibri" charset="0"/>
                          <a:cs typeface="Calibri" charset="0"/>
                        </a:rPr>
                        <a:t>(</a:t>
                      </a:r>
                      <a:r>
                        <a:rPr lang="en-US" sz="1500" b="1" i="0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Callee</a:t>
                      </a:r>
                      <a:r>
                        <a:rPr lang="en-US" sz="1500" b="1" i="0" dirty="0">
                          <a:latin typeface="Calibri" charset="0"/>
                          <a:ea typeface="Calibri" charset="0"/>
                          <a:cs typeface="Calibri" charset="0"/>
                        </a:rPr>
                        <a:t>-Saved)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4" name="Rectangle 7"/>
          <p:cNvSpPr>
            <a:spLocks/>
          </p:cNvSpPr>
          <p:nvPr/>
        </p:nvSpPr>
        <p:spPr bwMode="auto">
          <a:xfrm>
            <a:off x="4634251" y="5254548"/>
            <a:ext cx="914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27" name="Rectangle 26"/>
          <p:cNvSpPr>
            <a:spLocks/>
          </p:cNvSpPr>
          <p:nvPr/>
        </p:nvSpPr>
        <p:spPr bwMode="auto">
          <a:xfrm>
            <a:off x="4634251" y="5635548"/>
            <a:ext cx="914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30" name="Line 10"/>
          <p:cNvSpPr>
            <a:spLocks noChangeShapeType="1"/>
          </p:cNvSpPr>
          <p:nvPr/>
        </p:nvSpPr>
        <p:spPr bwMode="auto">
          <a:xfrm flipH="1">
            <a:off x="5589633" y="5864148"/>
            <a:ext cx="18288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31" name="Rectangle 30"/>
          <p:cNvSpPr>
            <a:spLocks/>
          </p:cNvSpPr>
          <p:nvPr/>
        </p:nvSpPr>
        <p:spPr bwMode="auto">
          <a:xfrm>
            <a:off x="5739430" y="566298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</a:t>
            </a:r>
            <a:r>
              <a:rPr lang="en-US" sz="1800" kern="1200" dirty="0" err="1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rsp</a:t>
            </a:r>
            <a:endParaRPr lang="en-US" sz="1800" kern="1200" dirty="0">
              <a:solidFill>
                <a:srgbClr val="000000"/>
              </a:solidFill>
              <a:latin typeface="Courier New Bold" charset="0"/>
              <a:ea typeface="ヒラギノ角ゴ ProN W3" charset="0"/>
              <a:cs typeface="Courier New Bold" charset="0"/>
              <a:sym typeface="Courier New Bold" charset="0"/>
            </a:endParaRPr>
          </a:p>
        </p:txBody>
      </p:sp>
      <p:sp>
        <p:nvSpPr>
          <p:cNvPr id="32" name="Rectangle 13"/>
          <p:cNvSpPr>
            <a:spLocks/>
          </p:cNvSpPr>
          <p:nvPr/>
        </p:nvSpPr>
        <p:spPr bwMode="auto">
          <a:xfrm>
            <a:off x="4634251" y="3578148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33" name="Rectangle 9"/>
          <p:cNvSpPr>
            <a:spLocks/>
          </p:cNvSpPr>
          <p:nvPr/>
        </p:nvSpPr>
        <p:spPr bwMode="auto">
          <a:xfrm>
            <a:off x="4634251" y="4492548"/>
            <a:ext cx="9144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addr</a:t>
            </a:r>
            <a:endParaRPr lang="en-US" sz="1800" kern="1200" dirty="0">
              <a:solidFill>
                <a:srgbClr val="000000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34" name="Line 10"/>
          <p:cNvSpPr>
            <a:spLocks noChangeShapeType="1"/>
          </p:cNvSpPr>
          <p:nvPr/>
        </p:nvSpPr>
        <p:spPr bwMode="auto">
          <a:xfrm flipH="1">
            <a:off x="5562646" y="5476798"/>
            <a:ext cx="18288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35" name="Rectangle 11"/>
          <p:cNvSpPr>
            <a:spLocks/>
          </p:cNvSpPr>
          <p:nvPr/>
        </p:nvSpPr>
        <p:spPr bwMode="auto">
          <a:xfrm>
            <a:off x="5739875" y="527563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%rsp+8</a:t>
            </a:r>
          </a:p>
        </p:txBody>
      </p:sp>
      <p:sp>
        <p:nvSpPr>
          <p:cNvPr id="36" name="Rectangle 35"/>
          <p:cNvSpPr>
            <a:spLocks/>
          </p:cNvSpPr>
          <p:nvPr/>
        </p:nvSpPr>
        <p:spPr bwMode="auto">
          <a:xfrm>
            <a:off x="4634251" y="4873548"/>
            <a:ext cx="914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lnSpc>
                <a:spcPts val="14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####</a:t>
            </a:r>
            <a:endParaRPr lang="en-US" sz="1800" b="1" kern="1200" dirty="0">
              <a:solidFill>
                <a:srgbClr val="000000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515839"/>
              </p:ext>
            </p:extLst>
          </p:nvPr>
        </p:nvGraphicFramePr>
        <p:xfrm>
          <a:off x="4341946" y="1774712"/>
          <a:ext cx="2211706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x </a:t>
                      </a:r>
                      <a:r>
                        <a:rPr lang="en-US" sz="1500" b="1" i="0" dirty="0">
                          <a:latin typeface="Calibri" charset="0"/>
                          <a:ea typeface="Calibri" charset="0"/>
                          <a:cs typeface="Calibri" charset="0"/>
                        </a:rPr>
                        <a:t>(1</a:t>
                      </a:r>
                      <a:r>
                        <a:rPr lang="en-US" sz="1500" b="1" i="0" baseline="30000" dirty="0">
                          <a:latin typeface="Calibri" charset="0"/>
                          <a:ea typeface="Calibri" charset="0"/>
                          <a:cs typeface="Calibri" charset="0"/>
                        </a:rPr>
                        <a:t>st</a:t>
                      </a:r>
                      <a:r>
                        <a:rPr lang="en-US" sz="1500" b="1" i="0" dirty="0"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500" b="1" i="0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arg</a:t>
                      </a:r>
                      <a:r>
                        <a:rPr lang="en-US" sz="1500" b="1" i="0" dirty="0">
                          <a:latin typeface="Calibri" charset="0"/>
                          <a:ea typeface="Calibri" charset="0"/>
                          <a:cs typeface="Calibri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rbx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dirty="0">
                          <a:latin typeface="Calibri" charset="0"/>
                          <a:ea typeface="Calibri" charset="0"/>
                          <a:cs typeface="Calibri" charset="0"/>
                        </a:rPr>
                        <a:t>(</a:t>
                      </a:r>
                      <a:r>
                        <a:rPr lang="en-US" sz="1500" b="1" i="0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Callee</a:t>
                      </a:r>
                      <a:r>
                        <a:rPr lang="en-US" sz="1500" b="1" i="0" dirty="0">
                          <a:latin typeface="Calibri" charset="0"/>
                          <a:ea typeface="Calibri" charset="0"/>
                          <a:cs typeface="Calibri" charset="0"/>
                        </a:rPr>
                        <a:t>-Saved)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976411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(cont.)</a:t>
            </a:r>
          </a:p>
        </p:txBody>
      </p:sp>
      <p:sp>
        <p:nvSpPr>
          <p:cNvPr id="8" name="Rectangle 12"/>
          <p:cNvSpPr>
            <a:spLocks/>
          </p:cNvSpPr>
          <p:nvPr/>
        </p:nvSpPr>
        <p:spPr bwMode="auto">
          <a:xfrm>
            <a:off x="4572000" y="1159481"/>
            <a:ext cx="1371273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states</a:t>
            </a:r>
          </a:p>
        </p:txBody>
      </p:sp>
      <p:sp>
        <p:nvSpPr>
          <p:cNvPr id="11" name="Rectangle 7"/>
          <p:cNvSpPr>
            <a:spLocks/>
          </p:cNvSpPr>
          <p:nvPr/>
        </p:nvSpPr>
        <p:spPr bwMode="auto">
          <a:xfrm>
            <a:off x="7141200" y="5144820"/>
            <a:ext cx="914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7141200" y="5525820"/>
            <a:ext cx="914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H="1">
            <a:off x="8096582" y="6220764"/>
            <a:ext cx="18288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4" name="Rectangle 13"/>
          <p:cNvSpPr>
            <a:spLocks/>
          </p:cNvSpPr>
          <p:nvPr/>
        </p:nvSpPr>
        <p:spPr bwMode="auto">
          <a:xfrm>
            <a:off x="8246379" y="6019596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</a:t>
            </a:r>
            <a:r>
              <a:rPr lang="en-US" sz="1800" kern="1200" dirty="0" err="1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rsp</a:t>
            </a:r>
            <a:endParaRPr lang="en-US" sz="1800" kern="1200" dirty="0">
              <a:solidFill>
                <a:srgbClr val="000000"/>
              </a:solidFill>
              <a:latin typeface="Courier New Bold" charset="0"/>
              <a:ea typeface="ヒラギノ角ゴ ProN W3" charset="0"/>
              <a:cs typeface="Courier New Bold" charset="0"/>
              <a:sym typeface="Courier New Bold" charset="0"/>
            </a:endParaRPr>
          </a:p>
        </p:txBody>
      </p:sp>
      <p:sp>
        <p:nvSpPr>
          <p:cNvPr id="15" name="Rectangle 13"/>
          <p:cNvSpPr>
            <a:spLocks/>
          </p:cNvSpPr>
          <p:nvPr/>
        </p:nvSpPr>
        <p:spPr bwMode="auto">
          <a:xfrm>
            <a:off x="7141200" y="3468420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7141200" y="4382820"/>
            <a:ext cx="9144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addr</a:t>
            </a:r>
            <a:endParaRPr lang="en-US" sz="1800" kern="1200" dirty="0">
              <a:solidFill>
                <a:srgbClr val="000000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9" name="Rectangle 9"/>
          <p:cNvSpPr>
            <a:spLocks/>
          </p:cNvSpPr>
          <p:nvPr/>
        </p:nvSpPr>
        <p:spPr bwMode="auto">
          <a:xfrm>
            <a:off x="7141200" y="4763820"/>
            <a:ext cx="914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lnSpc>
                <a:spcPts val="14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####</a:t>
            </a:r>
            <a:endParaRPr lang="en-US" sz="1800" b="1" kern="1200" dirty="0">
              <a:solidFill>
                <a:srgbClr val="000000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sp>
        <p:nvSpPr>
          <p:cNvPr id="20" name="Rectangle 12"/>
          <p:cNvSpPr>
            <a:spLocks/>
          </p:cNvSpPr>
          <p:nvPr/>
        </p:nvSpPr>
        <p:spPr bwMode="auto">
          <a:xfrm>
            <a:off x="6885421" y="1159481"/>
            <a:ext cx="174599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120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states</a:t>
            </a:r>
            <a:endParaRPr lang="en-US" sz="2000" b="1" kern="12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  <a:sym typeface="Calibri Bold" charset="0"/>
            </a:endParaRPr>
          </a:p>
        </p:txBody>
      </p:sp>
      <p:sp>
        <p:nvSpPr>
          <p:cNvPr id="25" name="Rectangle 5"/>
          <p:cNvSpPr>
            <a:spLocks/>
          </p:cNvSpPr>
          <p:nvPr/>
        </p:nvSpPr>
        <p:spPr bwMode="auto">
          <a:xfrm>
            <a:off x="440961" y="1236689"/>
            <a:ext cx="3523937" cy="1453504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long call_incr2(long x) {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500" b="1" kern="1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500" b="1" kern="12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500" b="1" kern="1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return x+v2;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6" name="Rectangle 4"/>
          <p:cNvSpPr>
            <a:spLocks/>
          </p:cNvSpPr>
          <p:nvPr/>
        </p:nvSpPr>
        <p:spPr bwMode="auto">
          <a:xfrm>
            <a:off x="444085" y="2858649"/>
            <a:ext cx="3521213" cy="2777656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call_incr2: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rbx</a:t>
            </a:r>
            <a:endParaRPr lang="en-US" sz="1500" b="1" kern="1200" dirty="0">
              <a:solidFill>
                <a:schemeClr val="tx1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rsp</a:t>
            </a:r>
            <a:endParaRPr lang="en-US" sz="1500" b="1" kern="1200" dirty="0">
              <a:solidFill>
                <a:schemeClr val="tx1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rbx</a:t>
            </a:r>
            <a:endParaRPr lang="en-US" sz="1500" b="1" kern="1200" dirty="0">
              <a:solidFill>
                <a:schemeClr val="tx1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esi</a:t>
            </a:r>
            <a:endParaRPr lang="en-US" sz="1500" b="1" kern="1200" dirty="0">
              <a:solidFill>
                <a:schemeClr val="tx1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rdi</a:t>
            </a:r>
            <a:endParaRPr lang="en-US" sz="1500" b="1" kern="1200" dirty="0">
              <a:solidFill>
                <a:schemeClr val="tx1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500" b="1" kern="1200" dirty="0" err="1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incr</a:t>
            </a:r>
            <a:endParaRPr lang="en-US" sz="1500" b="1" kern="1200" dirty="0">
              <a:solidFill>
                <a:srgbClr val="FF0000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rax</a:t>
            </a:r>
            <a:endParaRPr lang="en-US" sz="1500" b="1" kern="1200" dirty="0">
              <a:solidFill>
                <a:schemeClr val="tx1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rsp</a:t>
            </a:r>
            <a:endParaRPr lang="en-US" sz="1500" b="1" kern="1200" dirty="0">
              <a:solidFill>
                <a:schemeClr val="tx1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5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rbx</a:t>
            </a:r>
            <a:endParaRPr lang="en-US" sz="1500" b="1" kern="1200" dirty="0">
              <a:solidFill>
                <a:schemeClr val="tx1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5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753514"/>
              </p:ext>
            </p:extLst>
          </p:nvPr>
        </p:nvGraphicFramePr>
        <p:xfrm>
          <a:off x="6781440" y="1664984"/>
          <a:ext cx="2295105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02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&amp;v1 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(1</a:t>
                      </a:r>
                      <a:r>
                        <a:rPr lang="en-US" sz="1500" b="1" i="0" baseline="300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st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500" b="1" i="0" dirty="0" err="1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arg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3000 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(2</a:t>
                      </a:r>
                      <a:r>
                        <a:rPr lang="en-US" sz="1500" b="1" i="0" baseline="300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nd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500" b="1" i="0" dirty="0" err="1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arg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)</a:t>
                      </a:r>
                      <a:endParaRPr lang="en-US" sz="1500" b="1" i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rbx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dirty="0">
                          <a:latin typeface="Calibri" charset="0"/>
                          <a:ea typeface="Calibri" charset="0"/>
                          <a:cs typeface="Calibri" charset="0"/>
                        </a:rPr>
                        <a:t>(</a:t>
                      </a:r>
                      <a:r>
                        <a:rPr lang="en-US" sz="1500" b="1" i="0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Callee</a:t>
                      </a:r>
                      <a:r>
                        <a:rPr lang="en-US" sz="1500" b="1" i="0" dirty="0">
                          <a:latin typeface="Calibri" charset="0"/>
                          <a:ea typeface="Calibri" charset="0"/>
                          <a:cs typeface="Calibri" charset="0"/>
                        </a:rPr>
                        <a:t>-Saved)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7" name="Rectangle 7"/>
          <p:cNvSpPr>
            <a:spLocks/>
          </p:cNvSpPr>
          <p:nvPr/>
        </p:nvSpPr>
        <p:spPr bwMode="auto">
          <a:xfrm>
            <a:off x="4598189" y="5144820"/>
            <a:ext cx="914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39" name="Rectangle 38"/>
          <p:cNvSpPr>
            <a:spLocks/>
          </p:cNvSpPr>
          <p:nvPr/>
        </p:nvSpPr>
        <p:spPr bwMode="auto">
          <a:xfrm>
            <a:off x="4598189" y="5525820"/>
            <a:ext cx="914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40" name="Line 10"/>
          <p:cNvSpPr>
            <a:spLocks noChangeShapeType="1"/>
          </p:cNvSpPr>
          <p:nvPr/>
        </p:nvSpPr>
        <p:spPr bwMode="auto">
          <a:xfrm flipH="1">
            <a:off x="5553571" y="5754420"/>
            <a:ext cx="18288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41" name="Rectangle 40"/>
          <p:cNvSpPr>
            <a:spLocks/>
          </p:cNvSpPr>
          <p:nvPr/>
        </p:nvSpPr>
        <p:spPr bwMode="auto">
          <a:xfrm>
            <a:off x="5703368" y="5553252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</a:t>
            </a:r>
            <a:r>
              <a:rPr lang="en-US" sz="1800" kern="1200" dirty="0" err="1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rsp</a:t>
            </a:r>
            <a:endParaRPr lang="en-US" sz="1800" kern="1200" dirty="0">
              <a:solidFill>
                <a:srgbClr val="000000"/>
              </a:solidFill>
              <a:latin typeface="Courier New Bold" charset="0"/>
              <a:ea typeface="ヒラギノ角ゴ ProN W3" charset="0"/>
              <a:cs typeface="Courier New Bold" charset="0"/>
              <a:sym typeface="Courier New Bold" charset="0"/>
            </a:endParaRPr>
          </a:p>
        </p:txBody>
      </p:sp>
      <p:sp>
        <p:nvSpPr>
          <p:cNvPr id="42" name="Rectangle 13"/>
          <p:cNvSpPr>
            <a:spLocks/>
          </p:cNvSpPr>
          <p:nvPr/>
        </p:nvSpPr>
        <p:spPr bwMode="auto">
          <a:xfrm>
            <a:off x="4598189" y="3468420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43" name="Rectangle 9"/>
          <p:cNvSpPr>
            <a:spLocks/>
          </p:cNvSpPr>
          <p:nvPr/>
        </p:nvSpPr>
        <p:spPr bwMode="auto">
          <a:xfrm>
            <a:off x="4598189" y="4382820"/>
            <a:ext cx="9144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addr</a:t>
            </a:r>
            <a:endParaRPr lang="en-US" sz="1800" kern="1200" dirty="0">
              <a:solidFill>
                <a:srgbClr val="000000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44" name="Line 10"/>
          <p:cNvSpPr>
            <a:spLocks noChangeShapeType="1"/>
          </p:cNvSpPr>
          <p:nvPr/>
        </p:nvSpPr>
        <p:spPr bwMode="auto">
          <a:xfrm flipH="1">
            <a:off x="5526584" y="5367070"/>
            <a:ext cx="18288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45" name="Rectangle 11"/>
          <p:cNvSpPr>
            <a:spLocks/>
          </p:cNvSpPr>
          <p:nvPr/>
        </p:nvSpPr>
        <p:spPr bwMode="auto">
          <a:xfrm>
            <a:off x="5703813" y="5165902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%rsp+8</a:t>
            </a:r>
          </a:p>
        </p:txBody>
      </p:sp>
      <p:sp>
        <p:nvSpPr>
          <p:cNvPr id="46" name="Rectangle 45"/>
          <p:cNvSpPr>
            <a:spLocks/>
          </p:cNvSpPr>
          <p:nvPr/>
        </p:nvSpPr>
        <p:spPr bwMode="auto">
          <a:xfrm>
            <a:off x="4598189" y="4763820"/>
            <a:ext cx="914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lnSpc>
                <a:spcPts val="14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####</a:t>
            </a:r>
            <a:endParaRPr lang="en-US" sz="1800" b="1" kern="1200" dirty="0">
              <a:solidFill>
                <a:srgbClr val="000000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095804"/>
              </p:ext>
            </p:extLst>
          </p:nvPr>
        </p:nvGraphicFramePr>
        <p:xfrm>
          <a:off x="4238429" y="1664984"/>
          <a:ext cx="2295105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02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&amp;v1 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(1</a:t>
                      </a:r>
                      <a:r>
                        <a:rPr lang="en-US" sz="1500" b="1" i="0" baseline="300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st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500" b="1" i="0" dirty="0" err="1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arg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3000 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(2</a:t>
                      </a:r>
                      <a:r>
                        <a:rPr lang="en-US" sz="1500" b="1" i="0" baseline="300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nd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500" b="1" i="0" dirty="0" err="1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arg</a:t>
                      </a:r>
                      <a:r>
                        <a:rPr lang="en-US" sz="15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)</a:t>
                      </a:r>
                      <a:endParaRPr lang="en-US" sz="1500" b="1" i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500" b="1" i="0" dirty="0" err="1">
                          <a:latin typeface="Courier New"/>
                          <a:cs typeface="Courier New"/>
                        </a:rPr>
                        <a:t>rbx</a:t>
                      </a:r>
                      <a:endParaRPr lang="en-US" sz="15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dirty="0">
                          <a:latin typeface="Calibri" charset="0"/>
                          <a:ea typeface="Calibri" charset="0"/>
                          <a:cs typeface="Calibri" charset="0"/>
                        </a:rPr>
                        <a:t>(</a:t>
                      </a:r>
                      <a:r>
                        <a:rPr lang="en-US" sz="1500" b="1" i="0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Callee</a:t>
                      </a:r>
                      <a:r>
                        <a:rPr lang="en-US" sz="1500" b="1" i="0" dirty="0">
                          <a:latin typeface="Calibri" charset="0"/>
                          <a:ea typeface="Calibri" charset="0"/>
                          <a:cs typeface="Calibri" charset="0"/>
                        </a:rPr>
                        <a:t>-Saved)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8" name="Rectangle 9"/>
          <p:cNvSpPr>
            <a:spLocks/>
          </p:cNvSpPr>
          <p:nvPr/>
        </p:nvSpPr>
        <p:spPr bwMode="auto">
          <a:xfrm>
            <a:off x="7138556" y="5906820"/>
            <a:ext cx="914400" cy="557988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addr</a:t>
            </a: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(</a:t>
            </a:r>
            <a:r>
              <a:rPr lang="en-US" sz="1800" b="1" kern="1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  <a:sym typeface="Calibri Bold" charset="0"/>
              </a:rPr>
              <a:t>incr2</a:t>
            </a: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)</a:t>
            </a:r>
          </a:p>
        </p:txBody>
      </p:sp>
      <p:sp>
        <p:nvSpPr>
          <p:cNvPr id="4" name="Freeform 3"/>
          <p:cNvSpPr/>
          <p:nvPr/>
        </p:nvSpPr>
        <p:spPr bwMode="auto">
          <a:xfrm>
            <a:off x="336692" y="4882896"/>
            <a:ext cx="6740764" cy="1182673"/>
          </a:xfrm>
          <a:custGeom>
            <a:avLst/>
            <a:gdLst>
              <a:gd name="connsiteX0" fmla="*/ 6740764 w 6740764"/>
              <a:gd name="connsiteY0" fmla="*/ 1389888 h 1389888"/>
              <a:gd name="connsiteX1" fmla="*/ 724012 w 6740764"/>
              <a:gd name="connsiteY1" fmla="*/ 1024128 h 1389888"/>
              <a:gd name="connsiteX2" fmla="*/ 330820 w 6740764"/>
              <a:gd name="connsiteY2" fmla="*/ 0 h 1389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40764" h="1389888">
                <a:moveTo>
                  <a:pt x="6740764" y="1389888"/>
                </a:moveTo>
                <a:cubicBezTo>
                  <a:pt x="4266550" y="1322832"/>
                  <a:pt x="1792336" y="1255776"/>
                  <a:pt x="724012" y="1024128"/>
                </a:cubicBezTo>
                <a:cubicBezTo>
                  <a:pt x="-344312" y="792480"/>
                  <a:pt x="-6746" y="396240"/>
                  <a:pt x="330820" y="0"/>
                </a:cubicBezTo>
              </a:path>
            </a:pathLst>
          </a:cu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49" name="Rectangular Callout 48"/>
          <p:cNvSpPr/>
          <p:nvPr/>
        </p:nvSpPr>
        <p:spPr>
          <a:xfrm>
            <a:off x="4032504" y="6135231"/>
            <a:ext cx="2501031" cy="646329"/>
          </a:xfrm>
          <a:prstGeom prst="wedgeRectCallout">
            <a:avLst>
              <a:gd name="adj1" fmla="val 79812"/>
              <a:gd name="adj2" fmla="val -32875"/>
            </a:avLst>
          </a:prstGeom>
          <a:solidFill>
            <a:srgbClr val="FFC000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rtl="0" latinLnBrk="1" hangingPunct="0"/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charset="0"/>
                <a:ea typeface="Calibri" charset="0"/>
                <a:cs typeface="Calibri" charset="0"/>
                <a:sym typeface="Calibri"/>
              </a:rPr>
              <a:t>Push </a:t>
            </a:r>
            <a:r>
              <a:rPr lang="en-US" sz="1800" b="1" kern="1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  <a:sym typeface="Calibri Bold" charset="0"/>
              </a:rPr>
              <a:t>incr2</a:t>
            </a:r>
            <a:r>
              <a:rPr lang="en-US" sz="1800" b="1" kern="12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 Bold" charset="0"/>
              </a:rPr>
              <a:t> </a:t>
            </a: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charset="0"/>
                <a:ea typeface="Calibri" charset="0"/>
                <a:cs typeface="Calibri" charset="0"/>
                <a:sym typeface="Calibri"/>
              </a:rPr>
              <a:t>return </a:t>
            </a:r>
            <a:r>
              <a:rPr kumimoji="0" lang="en-US" sz="18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charset="0"/>
                <a:ea typeface="Calibri" charset="0"/>
                <a:cs typeface="Calibri" charset="0"/>
                <a:sym typeface="Calibri"/>
              </a:rPr>
              <a:t>addr</a:t>
            </a:r>
            <a:r>
              <a:rPr kumimoji="0" lang="en-US" sz="1800" b="1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charset="0"/>
                <a:ea typeface="Calibri" charset="0"/>
                <a:cs typeface="Calibri" charset="0"/>
                <a:sym typeface="Calibri"/>
              </a:rPr>
              <a:t> </a:t>
            </a: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charset="0"/>
                <a:ea typeface="Calibri" charset="0"/>
                <a:cs typeface="Calibri" charset="0"/>
                <a:sym typeface="Calibri"/>
              </a:rPr>
              <a:t>on</a:t>
            </a:r>
            <a:r>
              <a:rPr kumimoji="0" lang="en-US" sz="1800" b="1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charset="0"/>
                <a:ea typeface="Calibri" charset="0"/>
                <a:cs typeface="Calibri" charset="0"/>
                <a:sym typeface="Calibri"/>
              </a:rPr>
              <a:t> stack, enter </a:t>
            </a:r>
            <a:r>
              <a:rPr kumimoji="0" lang="en-US" sz="1800" b="1" i="0" u="none" strike="noStrike" cap="none" spc="0" normalizeH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charset="0"/>
                <a:ea typeface="Courier New" charset="0"/>
                <a:cs typeface="Courier New" charset="0"/>
                <a:sym typeface="Calibri"/>
              </a:rPr>
              <a:t>incr</a:t>
            </a:r>
            <a:r>
              <a:rPr kumimoji="0" lang="en-US" sz="1800" b="1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charset="0"/>
                <a:ea typeface="Calibri" charset="0"/>
                <a:cs typeface="Calibri" charset="0"/>
                <a:sym typeface="Calibri"/>
              </a:rPr>
              <a:t> !!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 charset="0"/>
              <a:ea typeface="Calibri" charset="0"/>
              <a:cs typeface="Calibri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781252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90000"/>
      </a:accent1>
      <a:accent2>
        <a:srgbClr val="333399"/>
      </a:accent2>
      <a:accent3>
        <a:srgbClr val="8F8F8F"/>
      </a:accent3>
      <a:accent4>
        <a:srgbClr val="707070"/>
      </a:accent4>
      <a:accent5>
        <a:srgbClr val="CAAAAA"/>
      </a:accent5>
      <a:accent6>
        <a:srgbClr val="2D2D8A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9900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9900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90000"/>
      </a:accent1>
      <a:accent2>
        <a:srgbClr val="333399"/>
      </a:accent2>
      <a:accent3>
        <a:srgbClr val="8F8F8F"/>
      </a:accent3>
      <a:accent4>
        <a:srgbClr val="707070"/>
      </a:accent4>
      <a:accent5>
        <a:srgbClr val="CAAAAA"/>
      </a:accent5>
      <a:accent6>
        <a:srgbClr val="2D2D8A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9900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9900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90000"/>
      </a:accent1>
      <a:accent2>
        <a:srgbClr val="333399"/>
      </a:accent2>
      <a:accent3>
        <a:srgbClr val="8F8F8F"/>
      </a:accent3>
      <a:accent4>
        <a:srgbClr val="707070"/>
      </a:accent4>
      <a:accent5>
        <a:srgbClr val="CAAAAA"/>
      </a:accent5>
      <a:accent6>
        <a:srgbClr val="2D2D8A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9900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9900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5606</TotalTime>
  <Words>3443</Words>
  <Application>Microsoft Macintosh PowerPoint</Application>
  <PresentationFormat>On-screen Show (4:3)</PresentationFormat>
  <Paragraphs>904</Paragraphs>
  <Slides>29</Slides>
  <Notes>14</Notes>
  <HiddenSlides>3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29</vt:i4>
      </vt:variant>
    </vt:vector>
  </HeadingPairs>
  <TitlesOfParts>
    <vt:vector size="45" baseType="lpstr">
      <vt:lpstr>Calibri Bold</vt:lpstr>
      <vt:lpstr>Calibri Bold Italic</vt:lpstr>
      <vt:lpstr>Arial</vt:lpstr>
      <vt:lpstr>Arial Narrow</vt:lpstr>
      <vt:lpstr>Arial Narrow Bold</vt:lpstr>
      <vt:lpstr>Avenir Roman</vt:lpstr>
      <vt:lpstr>Calibri</vt:lpstr>
      <vt:lpstr>Courier New</vt:lpstr>
      <vt:lpstr>Courier New Bold</vt:lpstr>
      <vt:lpstr>Gill Sans</vt:lpstr>
      <vt:lpstr>Wingdings</vt:lpstr>
      <vt:lpstr>Wingdings 2</vt:lpstr>
      <vt:lpstr>Default</vt:lpstr>
      <vt:lpstr>1_Default</vt:lpstr>
      <vt:lpstr>Title Only</vt:lpstr>
      <vt:lpstr>1_Title and Content</vt:lpstr>
      <vt:lpstr> Machine-Level Programming: Functions and the call stack (Part II), Buffer Overflow  CS154 Autumn 2019, Prof Chien Lecture 8 Sections 3.10.3 - 3.10.5</vt:lpstr>
      <vt:lpstr>Today</vt:lpstr>
      <vt:lpstr>Review: Stack</vt:lpstr>
      <vt:lpstr>Review: x86-64/Linux Stack Frame</vt:lpstr>
      <vt:lpstr>Example: input and output</vt:lpstr>
      <vt:lpstr>Example (cont.)</vt:lpstr>
      <vt:lpstr>Example (cont.)</vt:lpstr>
      <vt:lpstr>Example (cont.)</vt:lpstr>
      <vt:lpstr>Example (cont.)</vt:lpstr>
      <vt:lpstr>Example (cont.)</vt:lpstr>
      <vt:lpstr>Example (cont.)</vt:lpstr>
      <vt:lpstr>Example (cont.)</vt:lpstr>
      <vt:lpstr>Example (cont.)</vt:lpstr>
      <vt:lpstr>Example (cont.)</vt:lpstr>
      <vt:lpstr>Observations About Recursion</vt:lpstr>
      <vt:lpstr>x86-64 Procedure Summary</vt:lpstr>
      <vt:lpstr>Register Saving Conventions</vt:lpstr>
      <vt:lpstr>Where is the Stack? x86-64 Linux Memory Layout</vt:lpstr>
      <vt:lpstr>Today</vt:lpstr>
      <vt:lpstr>What is Buffer Overflow?</vt:lpstr>
      <vt:lpstr>String Library Code</vt:lpstr>
      <vt:lpstr>Vulnerable Buffer Code</vt:lpstr>
      <vt:lpstr>Buffer Overflow Disassembly</vt:lpstr>
      <vt:lpstr>Buffer Overflow Stack</vt:lpstr>
      <vt:lpstr>Buffer Overflow Stack Example</vt:lpstr>
      <vt:lpstr>Buffer Overflow Stack Example #1</vt:lpstr>
      <vt:lpstr>Buffer Overflow Stack Example #2</vt:lpstr>
      <vt:lpstr>Code Injection Attacks</vt:lpstr>
      <vt:lpstr>Thwarting Buffer Overflow Attacks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Machine-Level Programming: Functions and the call stack  cs154 Introduction to Computer Systems Lecture 7 Section ?????, Web aside ??? </dc:title>
  <cp:lastModifiedBy>Andrew A Chien</cp:lastModifiedBy>
  <cp:revision>160</cp:revision>
  <dcterms:modified xsi:type="dcterms:W3CDTF">2019-10-18T15:36:14Z</dcterms:modified>
</cp:coreProperties>
</file>