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slides/slide4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34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36.xml" ContentType="application/vnd.openxmlformats-officedocument.presentationml.notesSlide+xml"/>
  <Override PartName="/ppt/notesSlides/notesSlide37.xml" ContentType="application/vnd.openxmlformats-officedocument.presentationml.notesSlide+xml"/>
  <Override PartName="/ppt/notesSlides/notesSlide38.xml" ContentType="application/vnd.openxmlformats-officedocument.presentationml.notesSlide+xml"/>
  <Override PartName="/ppt/notesSlides/notesSlide39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43.xml" ContentType="application/vnd.openxmlformats-officedocument.presentationml.notesSlide+xml"/>
  <Override PartName="/ppt/notesSlides/notesSlide44.xml" ContentType="application/vnd.openxmlformats-officedocument.presentationml.notesSlide+xml"/>
  <Override PartName="/ppt/notesSlides/notesSlide45.xml" ContentType="application/vnd.openxmlformats-officedocument.presentationml.notesSlide+xml"/>
  <Override PartName="/ppt/notesSlides/notesSlide46.xml" ContentType="application/vnd.openxmlformats-officedocument.presentationml.notesSlide+xml"/>
  <Override PartName="/ppt/notesSlides/notesSlide47.xml" ContentType="application/vnd.openxmlformats-officedocument.presentationml.notesSlide+xml"/>
  <Override PartName="/ppt/notesSlides/notesSlide4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828" r:id="rId2"/>
  </p:sldMasterIdLst>
  <p:notesMasterIdLst>
    <p:notesMasterId r:id="rId51"/>
  </p:notesMasterIdLst>
  <p:sldIdLst>
    <p:sldId id="256" r:id="rId3"/>
    <p:sldId id="401" r:id="rId4"/>
    <p:sldId id="318" r:id="rId5"/>
    <p:sldId id="456" r:id="rId6"/>
    <p:sldId id="449" r:id="rId7"/>
    <p:sldId id="450" r:id="rId8"/>
    <p:sldId id="451" r:id="rId9"/>
    <p:sldId id="452" r:id="rId10"/>
    <p:sldId id="453" r:id="rId11"/>
    <p:sldId id="454" r:id="rId12"/>
    <p:sldId id="443" r:id="rId13"/>
    <p:sldId id="458" r:id="rId14"/>
    <p:sldId id="457" r:id="rId15"/>
    <p:sldId id="415" r:id="rId16"/>
    <p:sldId id="405" r:id="rId17"/>
    <p:sldId id="406" r:id="rId18"/>
    <p:sldId id="407" r:id="rId19"/>
    <p:sldId id="408" r:id="rId20"/>
    <p:sldId id="409" r:id="rId21"/>
    <p:sldId id="410" r:id="rId22"/>
    <p:sldId id="411" r:id="rId23"/>
    <p:sldId id="412" r:id="rId24"/>
    <p:sldId id="413" r:id="rId25"/>
    <p:sldId id="414" r:id="rId26"/>
    <p:sldId id="444" r:id="rId27"/>
    <p:sldId id="427" r:id="rId28"/>
    <p:sldId id="428" r:id="rId29"/>
    <p:sldId id="462" r:id="rId30"/>
    <p:sldId id="459" r:id="rId31"/>
    <p:sldId id="429" r:id="rId32"/>
    <p:sldId id="460" r:id="rId33"/>
    <p:sldId id="461" r:id="rId34"/>
    <p:sldId id="442" r:id="rId35"/>
    <p:sldId id="421" r:id="rId36"/>
    <p:sldId id="466" r:id="rId37"/>
    <p:sldId id="465" r:id="rId38"/>
    <p:sldId id="463" r:id="rId39"/>
    <p:sldId id="464" r:id="rId40"/>
    <p:sldId id="422" r:id="rId41"/>
    <p:sldId id="423" r:id="rId42"/>
    <p:sldId id="424" r:id="rId43"/>
    <p:sldId id="425" r:id="rId44"/>
    <p:sldId id="426" r:id="rId45"/>
    <p:sldId id="446" r:id="rId46"/>
    <p:sldId id="333" r:id="rId47"/>
    <p:sldId id="431" r:id="rId48"/>
    <p:sldId id="467" r:id="rId49"/>
    <p:sldId id="468" r:id="rId50"/>
  </p:sldIdLst>
  <p:sldSz cx="9144000" cy="6858000" type="screen4x3"/>
  <p:notesSz cx="6858000" cy="9144000"/>
  <p:defaultTextStyle>
    <a:lvl1pPr algn="ctr">
      <a:defRPr sz="4200">
        <a:latin typeface="Calibri"/>
        <a:ea typeface="Calibri"/>
        <a:cs typeface="Calibri"/>
        <a:sym typeface="Calibri"/>
      </a:defRPr>
    </a:lvl1pPr>
    <a:lvl2pPr indent="457200" algn="ctr">
      <a:defRPr sz="4200">
        <a:latin typeface="Calibri"/>
        <a:ea typeface="Calibri"/>
        <a:cs typeface="Calibri"/>
        <a:sym typeface="Calibri"/>
      </a:defRPr>
    </a:lvl2pPr>
    <a:lvl3pPr indent="914400" algn="ctr">
      <a:defRPr sz="4200">
        <a:latin typeface="Calibri"/>
        <a:ea typeface="Calibri"/>
        <a:cs typeface="Calibri"/>
        <a:sym typeface="Calibri"/>
      </a:defRPr>
    </a:lvl3pPr>
    <a:lvl4pPr indent="1371600" algn="ctr">
      <a:defRPr sz="4200">
        <a:latin typeface="Calibri"/>
        <a:ea typeface="Calibri"/>
        <a:cs typeface="Calibri"/>
        <a:sym typeface="Calibri"/>
      </a:defRPr>
    </a:lvl4pPr>
    <a:lvl5pPr indent="1828800" algn="ctr">
      <a:defRPr sz="4200">
        <a:latin typeface="Calibri"/>
        <a:ea typeface="Calibri"/>
        <a:cs typeface="Calibri"/>
        <a:sym typeface="Calibri"/>
      </a:defRPr>
    </a:lvl5pPr>
    <a:lvl6pPr indent="2286000" algn="ctr">
      <a:defRPr sz="4200">
        <a:latin typeface="Calibri"/>
        <a:ea typeface="Calibri"/>
        <a:cs typeface="Calibri"/>
        <a:sym typeface="Calibri"/>
      </a:defRPr>
    </a:lvl6pPr>
    <a:lvl7pPr indent="2743200" algn="ctr">
      <a:defRPr sz="4200">
        <a:latin typeface="Calibri"/>
        <a:ea typeface="Calibri"/>
        <a:cs typeface="Calibri"/>
        <a:sym typeface="Calibri"/>
      </a:defRPr>
    </a:lvl7pPr>
    <a:lvl8pPr indent="3200400" algn="ctr">
      <a:defRPr sz="4200">
        <a:latin typeface="Calibri"/>
        <a:ea typeface="Calibri"/>
        <a:cs typeface="Calibri"/>
        <a:sym typeface="Calibri"/>
      </a:defRPr>
    </a:lvl8pPr>
    <a:lvl9pPr indent="3657600" algn="ctr">
      <a:defRPr sz="4200">
        <a:latin typeface="Calibri"/>
        <a:ea typeface="Calibri"/>
        <a:cs typeface="Calibri"/>
        <a:sym typeface="Calibri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00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DDCACA"/>
          </a:solidFill>
        </a:fill>
      </a:tcStyle>
    </a:wholeTbl>
    <a:band2H>
      <a:tcTxStyle/>
      <a:tcStyle>
        <a:tcBdr/>
        <a:fill>
          <a:solidFill>
            <a:srgbClr val="EFE6E6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990000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990000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990000"/>
          </a:solidFill>
        </a:fill>
      </a:tcStyle>
    </a:firstRow>
  </a:tblStyle>
  <a:tblStyle styleId="{C7B018BB-80A7-4F77-B60F-C8B233D01FF8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FFFFFF"/>
          </a:solidFill>
        </a:fill>
      </a:tcStyle>
    </a:firstRow>
  </a:tblStyle>
  <a:tblStyle styleId="{EEE7283C-3CF3-47DC-8721-378D4A62B228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CCCD9"/>
          </a:solidFill>
        </a:fill>
      </a:tcStyle>
    </a:wholeTbl>
    <a:band2H>
      <a:tcTxStyle/>
      <a:tcStyle>
        <a:tcBdr/>
        <a:fill>
          <a:solidFill>
            <a:srgbClr val="E7E7ED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2D2D8A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2D2D8A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2D2D8A"/>
          </a:solidFill>
        </a:fill>
      </a:tcStyle>
    </a:firstRow>
  </a:tblStyle>
  <a:tblStyle styleId="{CF821DB8-F4EB-4A41-A1BA-3FCAFE7338EE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E6E6E6"/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90000"/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254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990000"/>
          </a:solidFill>
        </a:fill>
      </a:tcStyle>
    </a:firstRow>
  </a:tblStyle>
  <a:tblStyle styleId="{33BA23B1-9221-436E-865A-0063620EA4FD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>
            <a:srgbClr val="CACACA"/>
          </a:solidFill>
        </a:fill>
      </a:tcStyle>
    </a:wholeTbl>
    <a:band2H>
      <a:tcTxStyle/>
      <a:tcStyle>
        <a:tcBdr/>
        <a:fill>
          <a:solidFill>
            <a:srgbClr val="E6E6E6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38100" cap="flat">
              <a:solidFill>
                <a:srgbClr val="FFFFFF"/>
              </a:solidFill>
              <a:prstDash val="solid"/>
              <a:bevel/>
            </a:ln>
          </a:top>
          <a:bottom>
            <a:ln w="127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bevel/>
            </a:ln>
          </a:left>
          <a:right>
            <a:ln w="12700" cap="flat">
              <a:solidFill>
                <a:srgbClr val="FFFFFF"/>
              </a:solidFill>
              <a:prstDash val="solid"/>
              <a:bevel/>
            </a:ln>
          </a:right>
          <a:top>
            <a:ln w="12700" cap="flat">
              <a:solidFill>
                <a:srgbClr val="FFFFFF"/>
              </a:solidFill>
              <a:prstDash val="solid"/>
              <a:bevel/>
            </a:ln>
          </a:top>
          <a:bottom>
            <a:ln w="38100" cap="flat">
              <a:solidFill>
                <a:srgbClr val="FFFFFF"/>
              </a:solidFill>
              <a:prstDash val="solid"/>
              <a:bevel/>
            </a:ln>
          </a:bottom>
          <a:insideH>
            <a:ln w="12700" cap="flat">
              <a:solidFill>
                <a:srgbClr val="FFFFFF"/>
              </a:solidFill>
              <a:prstDash val="solid"/>
              <a:bevel/>
            </a:ln>
          </a:insideH>
          <a:insideV>
            <a:ln w="12700" cap="flat">
              <a:solidFill>
                <a:srgbClr val="FFFFFF"/>
              </a:solidFill>
              <a:prstDash val="solid"/>
              <a:bevel/>
            </a:ln>
          </a:insideV>
        </a:tcBdr>
        <a:fill>
          <a:solidFill/>
        </a:fill>
      </a:tcStyle>
    </a:firstRow>
  </a:tblStyle>
  <a:tblStyle styleId="{2708684C-4D16-4618-839F-0558EEFCDFE6}" styleName="">
    <a:tblBg/>
    <a:wholeTb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wholeTbl>
    <a:band2H>
      <a:tcTxStyle/>
      <a:tcStyle>
        <a:tcBdr/>
        <a:fill>
          <a:solidFill>
            <a:srgbClr val="FFFFFF"/>
          </a:solidFill>
        </a:fill>
      </a:tcStyle>
    </a:band2H>
    <a:firstCol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solidFill>
            <a:srgbClr val="000000">
              <a:alpha val="20000"/>
            </a:srgbClr>
          </a:solidFill>
        </a:fill>
      </a:tcStyle>
    </a:firstCol>
    <a:lastRow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50800" cap="flat">
              <a:solidFill>
                <a:srgbClr val="000000"/>
              </a:solidFill>
              <a:prstDash val="solid"/>
              <a:bevel/>
            </a:ln>
          </a:top>
          <a:bottom>
            <a:ln w="127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lastRow>
    <a:firstRow>
      <a:tcTxStyle b="on" i="on">
        <a:font>
          <a:latin typeface="Calibri"/>
          <a:ea typeface="Calibri"/>
          <a:cs typeface="Calibri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prstDash val="solid"/>
              <a:bevel/>
            </a:ln>
          </a:left>
          <a:right>
            <a:ln w="12700" cap="flat">
              <a:solidFill>
                <a:srgbClr val="000000"/>
              </a:solidFill>
              <a:prstDash val="solid"/>
              <a:bevel/>
            </a:ln>
          </a:right>
          <a:top>
            <a:ln w="12700" cap="flat">
              <a:solidFill>
                <a:srgbClr val="000000"/>
              </a:solidFill>
              <a:prstDash val="solid"/>
              <a:bevel/>
            </a:ln>
          </a:top>
          <a:bottom>
            <a:ln w="25400" cap="flat">
              <a:solidFill>
                <a:srgbClr val="000000"/>
              </a:solidFill>
              <a:prstDash val="solid"/>
              <a:bevel/>
            </a:ln>
          </a:bottom>
          <a:insideH>
            <a:ln w="12700" cap="flat">
              <a:solidFill>
                <a:srgbClr val="000000"/>
              </a:solidFill>
              <a:prstDash val="solid"/>
              <a:bevel/>
            </a:ln>
          </a:insideH>
          <a:insideV>
            <a:ln w="12700" cap="flat">
              <a:solidFill>
                <a:srgbClr val="000000"/>
              </a:solidFill>
              <a:prstDash val="solid"/>
              <a:bevel/>
            </a:ln>
          </a:insideV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5266"/>
    <p:restoredTop sz="78912"/>
  </p:normalViewPr>
  <p:slideViewPr>
    <p:cSldViewPr snapToGrid="0" snapToObjects="1">
      <p:cViewPr varScale="1">
        <p:scale>
          <a:sx n="100" d="100"/>
          <a:sy n="100" d="100"/>
        </p:scale>
        <p:origin x="3160" y="1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tableStyles" Target="tableStyles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9" Type="http://schemas.openxmlformats.org/officeDocument/2006/relationships/slide" Target="slides/slide27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viewProps" Target="viewProps.xml"/><Relationship Id="rId5" Type="http://schemas.openxmlformats.org/officeDocument/2006/relationships/slide" Target="slides/slide3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presProps" Target="presProp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8" Type="http://schemas.openxmlformats.org/officeDocument/2006/relationships/slide" Target="slides/slide6.xml"/><Relationship Id="rId51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20" Type="http://schemas.openxmlformats.org/officeDocument/2006/relationships/slide" Target="slides/slide18.xml"/><Relationship Id="rId41" Type="http://schemas.openxmlformats.org/officeDocument/2006/relationships/slide" Target="slides/slide39.xml"/><Relationship Id="rId54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2" name="Shape 342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  <p:sp>
        <p:nvSpPr>
          <p:cNvPr id="343" name="Shape 343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pPr lvl="0"/>
            <a:endParaRPr/>
          </a:p>
        </p:txBody>
      </p:sp>
    </p:spTree>
    <p:extLst>
      <p:ext uri="{BB962C8B-B14F-4D97-AF65-F5344CB8AC3E}">
        <p14:creationId xmlns:p14="http://schemas.microsoft.com/office/powerpoint/2010/main" val="631950526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>
      <a:lnSpc>
        <a:spcPct val="125000"/>
      </a:lnSpc>
      <a:defRPr sz="2400">
        <a:latin typeface="+mn-lt"/>
        <a:ea typeface="+mn-ea"/>
        <a:cs typeface="+mn-cs"/>
        <a:sym typeface="Avenir Roman"/>
      </a:defRPr>
    </a:lvl1pPr>
    <a:lvl2pPr indent="228600" defTabSz="457200">
      <a:lnSpc>
        <a:spcPct val="125000"/>
      </a:lnSpc>
      <a:defRPr sz="2400">
        <a:latin typeface="+mn-lt"/>
        <a:ea typeface="+mn-ea"/>
        <a:cs typeface="+mn-cs"/>
        <a:sym typeface="Avenir Roman"/>
      </a:defRPr>
    </a:lvl2pPr>
    <a:lvl3pPr indent="457200" defTabSz="457200">
      <a:lnSpc>
        <a:spcPct val="125000"/>
      </a:lnSpc>
      <a:defRPr sz="2400">
        <a:latin typeface="+mn-lt"/>
        <a:ea typeface="+mn-ea"/>
        <a:cs typeface="+mn-cs"/>
        <a:sym typeface="Avenir Roman"/>
      </a:defRPr>
    </a:lvl3pPr>
    <a:lvl4pPr indent="685800" defTabSz="457200">
      <a:lnSpc>
        <a:spcPct val="125000"/>
      </a:lnSpc>
      <a:defRPr sz="2400">
        <a:latin typeface="+mn-lt"/>
        <a:ea typeface="+mn-ea"/>
        <a:cs typeface="+mn-cs"/>
        <a:sym typeface="Avenir Roman"/>
      </a:defRPr>
    </a:lvl4pPr>
    <a:lvl5pPr indent="914400" defTabSz="457200">
      <a:lnSpc>
        <a:spcPct val="125000"/>
      </a:lnSpc>
      <a:defRPr sz="2400">
        <a:latin typeface="+mn-lt"/>
        <a:ea typeface="+mn-ea"/>
        <a:cs typeface="+mn-cs"/>
        <a:sym typeface="Avenir Roman"/>
      </a:defRPr>
    </a:lvl5pPr>
    <a:lvl6pPr indent="1143000" defTabSz="457200">
      <a:lnSpc>
        <a:spcPct val="125000"/>
      </a:lnSpc>
      <a:defRPr sz="2400">
        <a:latin typeface="+mn-lt"/>
        <a:ea typeface="+mn-ea"/>
        <a:cs typeface="+mn-cs"/>
        <a:sym typeface="Avenir Roman"/>
      </a:defRPr>
    </a:lvl6pPr>
    <a:lvl7pPr indent="1371600" defTabSz="457200">
      <a:lnSpc>
        <a:spcPct val="125000"/>
      </a:lnSpc>
      <a:defRPr sz="2400">
        <a:latin typeface="+mn-lt"/>
        <a:ea typeface="+mn-ea"/>
        <a:cs typeface="+mn-cs"/>
        <a:sym typeface="Avenir Roman"/>
      </a:defRPr>
    </a:lvl7pPr>
    <a:lvl8pPr indent="1600200" defTabSz="457200">
      <a:lnSpc>
        <a:spcPct val="125000"/>
      </a:lnSpc>
      <a:defRPr sz="2400">
        <a:latin typeface="+mn-lt"/>
        <a:ea typeface="+mn-ea"/>
        <a:cs typeface="+mn-cs"/>
        <a:sym typeface="Avenir Roman"/>
      </a:defRPr>
    </a:lvl8pPr>
    <a:lvl9pPr indent="1828800" defTabSz="457200">
      <a:lnSpc>
        <a:spcPct val="125000"/>
      </a:lnSpc>
      <a:defRPr sz="2400">
        <a:latin typeface="+mn-lt"/>
        <a:ea typeface="+mn-ea"/>
        <a:cs typeface="+mn-cs"/>
        <a:sym typeface="Avenir Roman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28206192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35991519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55390130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defTabSz="45720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2220396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49082240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36573037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06610348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82227063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60348034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=</a:t>
            </a:r>
          </a:p>
        </p:txBody>
      </p:sp>
    </p:spTree>
    <p:extLst>
      <p:ext uri="{BB962C8B-B14F-4D97-AF65-F5344CB8AC3E}">
        <p14:creationId xmlns:p14="http://schemas.microsoft.com/office/powerpoint/2010/main" val="2369112980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defTabSz="45720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412792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27384447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972344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	</a:t>
            </a:r>
          </a:p>
        </p:txBody>
      </p:sp>
    </p:spTree>
    <p:extLst>
      <p:ext uri="{BB962C8B-B14F-4D97-AF65-F5344CB8AC3E}">
        <p14:creationId xmlns:p14="http://schemas.microsoft.com/office/powerpoint/2010/main" val="1922120469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defTabSz="45720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1246719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927183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defTabSz="45720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0560558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57787727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8656409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51354966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56317101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240442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03663902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9043887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70407897"/>
      </p:ext>
    </p:extLst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defTabSz="45720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4644965"/>
      </p:ext>
    </p:extLst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19942060"/>
      </p:ext>
    </p:extLst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6918375"/>
      </p:ext>
    </p:extLst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38095267"/>
      </p:ext>
    </p:extLst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defTabSz="45720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44374607"/>
      </p:ext>
    </p:extLst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defTabSz="45720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66517102"/>
      </p:ext>
    </p:extLst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14113624"/>
      </p:ext>
    </p:extLst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0995757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65182776"/>
      </p:ext>
    </p:extLst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34509391"/>
      </p:ext>
    </p:extLst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85095431"/>
      </p:ext>
    </p:extLst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42042988"/>
      </p:ext>
    </p:extLst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defTabSz="45720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61697151"/>
      </p:ext>
    </p:extLst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07490282"/>
      </p:ext>
    </p:extLst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7546701"/>
      </p:ext>
    </p:extLst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274803748"/>
      </p:ext>
    </p:extLst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83427581"/>
      </p:ext>
    </p:extLst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defTabSz="457200" eaLnBrk="1" fontAlgn="auto" latinLnBrk="0" hangingPunct="1">
              <a:lnSpc>
                <a:spcPct val="125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80380383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97874363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2595925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7893539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88369249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07185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hape 13"/>
          <p:cNvSpPr>
            <a:spLocks noGrp="1"/>
          </p:cNvSpPr>
          <p:nvPr>
            <p:ph type="title"/>
          </p:nvPr>
        </p:nvSpPr>
        <p:spPr>
          <a:xfrm>
            <a:off x="457200" y="515434"/>
            <a:ext cx="7772400" cy="749300"/>
          </a:xfrm>
          <a:prstGeom prst="rect">
            <a:avLst/>
          </a:prstGeom>
        </p:spPr>
        <p:txBody>
          <a:bodyPr anchor="t"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14" name="Shape 14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1pPr>
            <a:lvl2pPr marL="0" indent="457200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2pPr>
            <a:lvl3pPr marL="0" indent="914400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3pPr>
            <a:lvl4pPr marL="0" indent="1371600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4pPr>
            <a:lvl5pPr marL="0" indent="1828800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5pPr>
          </a:lstStyle>
          <a:p>
            <a:pPr lvl="0">
              <a:defRPr sz="1800"/>
            </a:pPr>
            <a:r>
              <a:rPr sz="2000"/>
              <a:t>Body Level One</a:t>
            </a:r>
          </a:p>
          <a:p>
            <a:pPr lvl="1">
              <a:defRPr sz="1800"/>
            </a:pPr>
            <a:r>
              <a:rPr sz="2000"/>
              <a:t>Body Level Two</a:t>
            </a:r>
          </a:p>
          <a:p>
            <a:pPr lvl="2">
              <a:defRPr sz="1800"/>
            </a:pPr>
            <a:r>
              <a:rPr sz="2000"/>
              <a:t>Body Level Three</a:t>
            </a:r>
          </a:p>
          <a:p>
            <a:pPr lvl="3">
              <a:defRPr sz="1800"/>
            </a:pPr>
            <a:r>
              <a:rPr sz="2000"/>
              <a:t>Body Level Four</a:t>
            </a:r>
          </a:p>
          <a:p>
            <a:pPr lvl="4">
              <a:defRPr sz="1800"/>
            </a:pPr>
            <a:r>
              <a:rPr sz="200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" name="Shape 61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62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63" name="Shape 63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64" name="Shape 64"/>
          <p:cNvSpPr>
            <a:spLocks noGrp="1"/>
          </p:cNvSpPr>
          <p:nvPr>
            <p:ph type="title"/>
          </p:nvPr>
        </p:nvSpPr>
        <p:spPr>
          <a:xfrm>
            <a:off x="6629400" y="1600200"/>
            <a:ext cx="2057400" cy="5257800"/>
          </a:xfrm>
          <a:prstGeom prst="rect">
            <a:avLst/>
          </a:prstGeom>
        </p:spPr>
        <p:txBody>
          <a:bodyPr anchor="t"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65" name="Shape 65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6019800" cy="525780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1pPr>
            <a:lvl2pPr marL="0" indent="457200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2pPr>
            <a:lvl3pPr marL="0" indent="914400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3pPr>
            <a:lvl4pPr marL="0" indent="1371600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4pPr>
            <a:lvl5pPr marL="0" indent="1828800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5pPr>
          </a:lstStyle>
          <a:p>
            <a:pPr lvl="0">
              <a:defRPr sz="1800"/>
            </a:pPr>
            <a:r>
              <a:rPr sz="2000"/>
              <a:t>Body Level One</a:t>
            </a:r>
          </a:p>
          <a:p>
            <a:pPr lvl="1">
              <a:defRPr sz="1800"/>
            </a:pPr>
            <a:r>
              <a:rPr sz="2000"/>
              <a:t>Body Level Two</a:t>
            </a:r>
          </a:p>
          <a:p>
            <a:pPr lvl="2">
              <a:defRPr sz="1800"/>
            </a:pPr>
            <a:r>
              <a:rPr sz="2000"/>
              <a:t>Body Level Three</a:t>
            </a:r>
          </a:p>
          <a:p>
            <a:pPr lvl="3">
              <a:defRPr sz="1800"/>
            </a:pPr>
            <a:r>
              <a:rPr sz="2000"/>
              <a:t>Body Level Four</a:t>
            </a:r>
          </a:p>
          <a:p>
            <a:pPr lvl="4">
              <a:defRPr sz="1800"/>
            </a:pPr>
            <a:r>
              <a:rPr sz="200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Shape 67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68" name="Shape 68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69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70" name="Shape 70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71" name="Shape 71"/>
          <p:cNvSpPr>
            <a:spLocks noGrp="1"/>
          </p:cNvSpPr>
          <p:nvPr>
            <p:ph type="title"/>
          </p:nvPr>
        </p:nvSpPr>
        <p:spPr>
          <a:xfrm>
            <a:off x="685800" y="1844675"/>
            <a:ext cx="7772400" cy="2041525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72" name="Shape 72"/>
          <p:cNvSpPr>
            <a:spLocks noGrp="1"/>
          </p:cNvSpPr>
          <p:nvPr>
            <p:ph type="body" idx="1"/>
          </p:nvPr>
        </p:nvSpPr>
        <p:spPr>
          <a:xfrm>
            <a:off x="1371600" y="3886200"/>
            <a:ext cx="6400800" cy="2971800"/>
          </a:xfrm>
          <a:prstGeom prst="rect">
            <a:avLst/>
          </a:prstGeom>
        </p:spPr>
        <p:txBody>
          <a:bodyPr/>
          <a:lstStyle>
            <a:lvl1pPr marL="0" indent="0" algn="ctr">
              <a:buClrTx/>
              <a:buSzTx/>
              <a:buFontTx/>
              <a:buNone/>
            </a:lvl1pPr>
            <a:lvl2pPr marL="0" indent="457200" algn="ctr">
              <a:buClrTx/>
              <a:buSzTx/>
              <a:buFontTx/>
              <a:buNone/>
            </a:lvl2pPr>
            <a:lvl3pPr marL="0" indent="914400" algn="ctr">
              <a:buClrTx/>
              <a:buSzTx/>
              <a:buFontTx/>
              <a:buNone/>
            </a:lvl3pPr>
            <a:lvl4pPr marL="0" indent="1371600" algn="ctr">
              <a:buClrTx/>
              <a:buSzTx/>
              <a:buFontTx/>
              <a:buNone/>
            </a:lvl4pPr>
            <a:lvl5pPr marL="0" indent="1828800" algn="ctr">
              <a:buClrTx/>
              <a:buSzTx/>
              <a:buFontTx/>
              <a:buNone/>
            </a:lvl5pPr>
          </a:lstStyle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" name="Shape 77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78" name="Shape 78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79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80" name="Shape 80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81" name="Shape 81"/>
          <p:cNvSpPr>
            <a:spLocks noGrp="1"/>
          </p:cNvSpPr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>
              <a:defRPr sz="4000" cap="all"/>
            </a:lvl1pPr>
          </a:lstStyle>
          <a:p>
            <a:pPr lvl="0">
              <a:defRPr sz="1800" b="0" cap="none"/>
            </a:pPr>
            <a:r>
              <a:rPr sz="4000" b="1" cap="all"/>
              <a:t>Title Text</a:t>
            </a:r>
          </a:p>
        </p:txBody>
      </p:sp>
      <p:sp>
        <p:nvSpPr>
          <p:cNvPr id="82" name="Shape 82"/>
          <p:cNvSpPr>
            <a:spLocks noGrp="1"/>
          </p:cNvSpPr>
          <p:nvPr>
            <p:ph type="body" idx="1"/>
          </p:nvPr>
        </p:nvSpPr>
        <p:spPr>
          <a:xfrm>
            <a:off x="722312" y="2906713"/>
            <a:ext cx="7772401" cy="1500188"/>
          </a:xfrm>
          <a:prstGeom prst="rect">
            <a:avLst/>
          </a:prstGeom>
        </p:spPr>
        <p:txBody>
          <a:bodyPr anchor="b"/>
          <a:lstStyle>
            <a:lvl1pPr marL="0" indent="0">
              <a:buClrTx/>
              <a:buSzTx/>
              <a:buFontTx/>
              <a:buNone/>
              <a:defRPr sz="2000"/>
            </a:lvl1pPr>
            <a:lvl2pPr marL="0" indent="457200">
              <a:buClrTx/>
              <a:buSzTx/>
              <a:buFontTx/>
              <a:buNone/>
              <a:defRPr sz="2000"/>
            </a:lvl2pPr>
            <a:lvl3pPr marL="0" indent="914400">
              <a:buClrTx/>
              <a:buSzTx/>
              <a:buFontTx/>
              <a:buNone/>
              <a:defRPr sz="2000"/>
            </a:lvl3pPr>
            <a:lvl4pPr marL="0" indent="1371600">
              <a:buClrTx/>
              <a:buSzTx/>
              <a:buFontTx/>
              <a:buNone/>
              <a:defRPr sz="2000"/>
            </a:lvl4pPr>
            <a:lvl5pPr marL="0" indent="1828800">
              <a:buClrTx/>
              <a:buSzTx/>
              <a:buFontTx/>
              <a:buNone/>
              <a:defRPr sz="2000"/>
            </a:lvl5pPr>
          </a:lstStyle>
          <a:p>
            <a:pPr lvl="0">
              <a:defRPr sz="1800" b="0"/>
            </a:pPr>
            <a:r>
              <a:rPr sz="2000" b="1"/>
              <a:t>Body Level One</a:t>
            </a:r>
          </a:p>
          <a:p>
            <a:pPr lvl="1">
              <a:defRPr sz="1800" b="0"/>
            </a:pPr>
            <a:r>
              <a:rPr sz="2000" b="1"/>
              <a:t>Body Level Two</a:t>
            </a:r>
          </a:p>
          <a:p>
            <a:pPr lvl="2">
              <a:defRPr sz="1800" b="0"/>
            </a:pPr>
            <a:r>
              <a:rPr sz="2000" b="1"/>
              <a:t>Body Level Three</a:t>
            </a:r>
          </a:p>
          <a:p>
            <a:pPr lvl="3">
              <a:defRPr sz="1800" b="0"/>
            </a:pPr>
            <a:r>
              <a:rPr sz="2000" b="1"/>
              <a:t>Body Level Four</a:t>
            </a:r>
          </a:p>
          <a:p>
            <a:pPr lvl="4">
              <a:defRPr sz="1800" b="0"/>
            </a:pPr>
            <a:r>
              <a:rPr sz="20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7" name="Shape 87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88" name="Shape 88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89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90" name="Shape 90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91" name="Shape 91"/>
          <p:cNvSpPr>
            <a:spLocks noGrp="1"/>
          </p:cNvSpPr>
          <p:nvPr>
            <p:ph type="title"/>
          </p:nvPr>
        </p:nvSpPr>
        <p:spPr>
          <a:xfrm>
            <a:off x="457200" y="256810"/>
            <a:ext cx="8229600" cy="1178656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92" name="Shape 92"/>
          <p:cNvSpPr>
            <a:spLocks noGrp="1"/>
          </p:cNvSpPr>
          <p:nvPr>
            <p:ph type="body" idx="1"/>
          </p:nvPr>
        </p:nvSpPr>
        <p:spPr>
          <a:xfrm>
            <a:off x="457200" y="1435465"/>
            <a:ext cx="4040188" cy="739411"/>
          </a:xfrm>
          <a:prstGeom prst="rect">
            <a:avLst/>
          </a:prstGeom>
        </p:spPr>
        <p:txBody>
          <a:bodyPr anchor="b"/>
          <a:lstStyle>
            <a:lvl1pPr marL="0" indent="0">
              <a:buClrTx/>
              <a:buSzTx/>
              <a:buFontTx/>
              <a:buNone/>
            </a:lvl1pPr>
            <a:lvl2pPr marL="0" indent="457200">
              <a:buClrTx/>
              <a:buSzTx/>
              <a:buFontTx/>
              <a:buNone/>
            </a:lvl2pPr>
            <a:lvl3pPr marL="0" indent="914400">
              <a:buClrTx/>
              <a:buSzTx/>
              <a:buFontTx/>
              <a:buNone/>
            </a:lvl3pPr>
            <a:lvl4pPr marL="0" indent="1371600">
              <a:buClrTx/>
              <a:buSzTx/>
              <a:buFontTx/>
              <a:buNone/>
            </a:lvl4pPr>
            <a:lvl5pPr marL="0" indent="1828800">
              <a:buClrTx/>
              <a:buSzTx/>
              <a:buFontTx/>
              <a:buNone/>
            </a:lvl5pPr>
          </a:lstStyle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" name="Shape 94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95" name="Shape 95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96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97" name="Shape 97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98" name="Shape 98"/>
          <p:cNvSpPr>
            <a:spLocks noGrp="1"/>
          </p:cNvSpPr>
          <p:nvPr>
            <p:ph type="title"/>
          </p:nvPr>
        </p:nvSpPr>
        <p:spPr>
          <a:xfrm>
            <a:off x="381000" y="50800"/>
            <a:ext cx="8382000" cy="1549400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Shape 100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101" name="Shape 101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102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103" name="Shape 103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106" name="Shape 106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107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108" name="Shape 108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109" name="Shape 109"/>
          <p:cNvSpPr>
            <a:spLocks noGrp="1"/>
          </p:cNvSpPr>
          <p:nvPr>
            <p:ph type="title"/>
          </p:nvPr>
        </p:nvSpPr>
        <p:spPr>
          <a:xfrm>
            <a:off x="457200" y="0"/>
            <a:ext cx="3008314" cy="1435100"/>
          </a:xfrm>
          <a:prstGeom prst="rect">
            <a:avLst/>
          </a:prstGeom>
        </p:spPr>
        <p:txBody>
          <a:bodyPr anchor="b"/>
          <a:lstStyle>
            <a:lvl1pPr>
              <a:defRPr sz="2000"/>
            </a:lvl1pPr>
          </a:lstStyle>
          <a:p>
            <a:pPr lvl="0">
              <a:defRPr sz="1800" b="0"/>
            </a:pPr>
            <a:r>
              <a:rPr sz="2000" b="1"/>
              <a:t>Title Text</a:t>
            </a:r>
          </a:p>
        </p:txBody>
      </p:sp>
      <p:sp>
        <p:nvSpPr>
          <p:cNvPr id="110" name="Shape 110"/>
          <p:cNvSpPr>
            <a:spLocks noGrp="1"/>
          </p:cNvSpPr>
          <p:nvPr>
            <p:ph type="body" idx="1"/>
          </p:nvPr>
        </p:nvSpPr>
        <p:spPr>
          <a:xfrm>
            <a:off x="3575050" y="273050"/>
            <a:ext cx="5111750" cy="658495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547914" indent="-268514">
              <a:defRPr sz="3200"/>
            </a:lvl2pPr>
            <a:lvl3pPr marL="867833" indent="-270933">
              <a:defRPr sz="3200"/>
            </a:lvl3pPr>
            <a:lvl4pPr marL="1280160" indent="-365760">
              <a:defRPr sz="3200"/>
            </a:lvl4pPr>
            <a:lvl5pPr marL="1597660" indent="-365760">
              <a:defRPr sz="3200"/>
            </a:lvl5pPr>
          </a:lstStyle>
          <a:p>
            <a:pPr lvl="0">
              <a:defRPr sz="1800" b="0"/>
            </a:pPr>
            <a:r>
              <a:rPr sz="3200" b="1"/>
              <a:t>Body Level One</a:t>
            </a:r>
          </a:p>
          <a:p>
            <a:pPr lvl="1">
              <a:defRPr sz="1800" b="0"/>
            </a:pPr>
            <a:r>
              <a:rPr sz="3200" b="1"/>
              <a:t>Body Level Two</a:t>
            </a:r>
          </a:p>
          <a:p>
            <a:pPr lvl="2">
              <a:defRPr sz="1800" b="0"/>
            </a:pPr>
            <a:r>
              <a:rPr sz="3200" b="1"/>
              <a:t>Body Level Three</a:t>
            </a:r>
          </a:p>
          <a:p>
            <a:pPr lvl="3">
              <a:defRPr sz="1800" b="0"/>
            </a:pPr>
            <a:r>
              <a:rPr sz="3200" b="1"/>
              <a:t>Body Level Four</a:t>
            </a:r>
          </a:p>
          <a:p>
            <a:pPr lvl="4">
              <a:defRPr sz="1800" b="0"/>
            </a:pPr>
            <a:r>
              <a:rPr sz="32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113" name="Shape 113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114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115" name="Shape 115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116" name="Shape 116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>
              <a:defRPr sz="2000"/>
            </a:lvl1pPr>
          </a:lstStyle>
          <a:p>
            <a:pPr lvl="0">
              <a:defRPr sz="1800" b="0"/>
            </a:pPr>
            <a:r>
              <a:rPr sz="2000" b="1"/>
              <a:t>Title Text</a:t>
            </a:r>
          </a:p>
        </p:txBody>
      </p:sp>
      <p:sp>
        <p:nvSpPr>
          <p:cNvPr id="117" name="Shape 117"/>
          <p:cNvSpPr>
            <a:spLocks noGrp="1"/>
          </p:cNvSpPr>
          <p:nvPr>
            <p:ph type="body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/>
          <a:lstStyle>
            <a:lvl1pPr marL="0" indent="0">
              <a:buClrTx/>
              <a:buSzTx/>
              <a:buFontTx/>
              <a:buNone/>
              <a:defRPr sz="1400"/>
            </a:lvl1pPr>
            <a:lvl2pPr marL="0" indent="457200">
              <a:buClrTx/>
              <a:buSzTx/>
              <a:buFontTx/>
              <a:buNone/>
              <a:defRPr sz="1400"/>
            </a:lvl2pPr>
            <a:lvl3pPr marL="0" indent="914400">
              <a:buClrTx/>
              <a:buSzTx/>
              <a:buFontTx/>
              <a:buNone/>
              <a:defRPr sz="1400"/>
            </a:lvl3pPr>
            <a:lvl4pPr marL="0" indent="1371600">
              <a:buClrTx/>
              <a:buSzTx/>
              <a:buFontTx/>
              <a:buNone/>
              <a:defRPr sz="1400"/>
            </a:lvl4pPr>
            <a:lvl5pPr marL="0" indent="1828800">
              <a:buClrTx/>
              <a:buSzTx/>
              <a:buFontTx/>
              <a:buNone/>
              <a:defRPr sz="1400"/>
            </a:lvl5pPr>
          </a:lstStyle>
          <a:p>
            <a:pPr lvl="0">
              <a:defRPr sz="1800" b="0"/>
            </a:pPr>
            <a:r>
              <a:rPr sz="1400" b="1"/>
              <a:t>Body Level One</a:t>
            </a:r>
          </a:p>
          <a:p>
            <a:pPr lvl="1">
              <a:defRPr sz="1800" b="0"/>
            </a:pPr>
            <a:r>
              <a:rPr sz="1400" b="1"/>
              <a:t>Body Level Two</a:t>
            </a:r>
          </a:p>
          <a:p>
            <a:pPr lvl="2">
              <a:defRPr sz="1800" b="0"/>
            </a:pPr>
            <a:r>
              <a:rPr sz="1400" b="1"/>
              <a:t>Body Level Three</a:t>
            </a:r>
          </a:p>
          <a:p>
            <a:pPr lvl="3">
              <a:defRPr sz="1800" b="0"/>
            </a:pPr>
            <a:r>
              <a:rPr sz="1400" b="1"/>
              <a:t>Body Level Four</a:t>
            </a:r>
          </a:p>
          <a:p>
            <a:pPr lvl="4">
              <a:defRPr sz="1800" b="0"/>
            </a:pPr>
            <a:r>
              <a:rPr sz="1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Shape 119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120" name="Shape 120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121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122" name="Shape 122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123" name="Shape 12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124" name="Shape 124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6" name="Shape 126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127" name="Shape 127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128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129" name="Shape 129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130" name="Shape 130"/>
          <p:cNvSpPr>
            <a:spLocks noGrp="1"/>
          </p:cNvSpPr>
          <p:nvPr>
            <p:ph type="title"/>
          </p:nvPr>
        </p:nvSpPr>
        <p:spPr>
          <a:xfrm>
            <a:off x="6667500" y="228600"/>
            <a:ext cx="2095500" cy="6629400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131" name="Shape 131"/>
          <p:cNvSpPr>
            <a:spLocks noGrp="1"/>
          </p:cNvSpPr>
          <p:nvPr>
            <p:ph type="body" idx="1"/>
          </p:nvPr>
        </p:nvSpPr>
        <p:spPr>
          <a:xfrm>
            <a:off x="381000" y="254000"/>
            <a:ext cx="6134100" cy="6604000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17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18" name="Shape 18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19" name="Shape 19"/>
          <p:cNvSpPr>
            <a:spLocks noGrp="1"/>
          </p:cNvSpPr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>
              <a:defRPr sz="4000" cap="all"/>
            </a:lvl1pPr>
          </a:lstStyle>
          <a:p>
            <a:pPr lvl="0">
              <a:defRPr sz="1800" b="0" cap="none"/>
            </a:pPr>
            <a:r>
              <a:rPr sz="4000" b="1" cap="all"/>
              <a:t>Title Text</a:t>
            </a:r>
          </a:p>
        </p:txBody>
      </p:sp>
      <p:sp>
        <p:nvSpPr>
          <p:cNvPr id="20" name="Shape 20"/>
          <p:cNvSpPr>
            <a:spLocks noGrp="1"/>
          </p:cNvSpPr>
          <p:nvPr>
            <p:ph type="body" idx="1"/>
          </p:nvPr>
        </p:nvSpPr>
        <p:spPr>
          <a:xfrm>
            <a:off x="722312" y="2906713"/>
            <a:ext cx="7772401" cy="1500188"/>
          </a:xfrm>
          <a:prstGeom prst="rect">
            <a:avLst/>
          </a:prstGeom>
        </p:spPr>
        <p:txBody>
          <a:bodyPr lIns="45719" tIns="45719" rIns="45719" bIns="45719" anchor="b"/>
          <a:lstStyle>
            <a:lvl1pPr marL="0" indent="0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1pPr>
            <a:lvl2pPr marL="0" indent="457200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2pPr>
            <a:lvl3pPr marL="0" indent="914400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3pPr>
            <a:lvl4pPr marL="0" indent="1371600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4pPr>
            <a:lvl5pPr marL="0" indent="1828800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5pPr>
          </a:lstStyle>
          <a:p>
            <a:pPr lvl="0">
              <a:defRPr sz="1800"/>
            </a:pPr>
            <a:r>
              <a:rPr sz="2000"/>
              <a:t>Body Level One</a:t>
            </a:r>
          </a:p>
          <a:p>
            <a:pPr lvl="1">
              <a:defRPr sz="1800"/>
            </a:pPr>
            <a:r>
              <a:rPr sz="2000"/>
              <a:t>Body Level Two</a:t>
            </a:r>
          </a:p>
          <a:p>
            <a:pPr lvl="2">
              <a:defRPr sz="1800"/>
            </a:pPr>
            <a:r>
              <a:rPr sz="2000"/>
              <a:t>Body Level Three</a:t>
            </a:r>
          </a:p>
          <a:p>
            <a:pPr lvl="3">
              <a:defRPr sz="1800"/>
            </a:pPr>
            <a:r>
              <a:rPr sz="2000"/>
              <a:t>Body Level Four</a:t>
            </a:r>
          </a:p>
          <a:p>
            <a:pPr lvl="4">
              <a:defRPr sz="1800"/>
            </a:pPr>
            <a:r>
              <a:rPr sz="200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" name="Shape 133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134" name="Shape 134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135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136" name="Shape 136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137" name="Shape 137"/>
          <p:cNvSpPr>
            <a:spLocks noGrp="1"/>
          </p:cNvSpPr>
          <p:nvPr>
            <p:ph type="title"/>
          </p:nvPr>
        </p:nvSpPr>
        <p:spPr>
          <a:xfrm>
            <a:off x="685800" y="1844675"/>
            <a:ext cx="7772400" cy="2041525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138" name="Shape 138"/>
          <p:cNvSpPr>
            <a:spLocks noGrp="1"/>
          </p:cNvSpPr>
          <p:nvPr>
            <p:ph type="body" idx="1"/>
          </p:nvPr>
        </p:nvSpPr>
        <p:spPr>
          <a:xfrm>
            <a:off x="1371600" y="3886200"/>
            <a:ext cx="6400800" cy="297180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 algn="ctr">
              <a:buClrTx/>
              <a:buSzTx/>
              <a:buFontTx/>
              <a:buNone/>
            </a:lvl1pPr>
            <a:lvl2pPr marL="0" indent="457200" algn="ctr">
              <a:buClrTx/>
              <a:buSzTx/>
              <a:buFontTx/>
              <a:buNone/>
            </a:lvl2pPr>
            <a:lvl3pPr marL="0" indent="914400" algn="ctr">
              <a:buClrTx/>
              <a:buSzTx/>
              <a:buFontTx/>
              <a:buNone/>
            </a:lvl3pPr>
            <a:lvl4pPr marL="0" indent="1371600" algn="ctr">
              <a:buClrTx/>
              <a:buSzTx/>
              <a:buFontTx/>
              <a:buNone/>
            </a:lvl4pPr>
            <a:lvl5pPr marL="0" indent="1828800" algn="ctr">
              <a:buClrTx/>
              <a:buSzTx/>
              <a:buFontTx/>
              <a:buNone/>
            </a:lvl5pPr>
          </a:lstStyle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" name="Shape 143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144" name="Shape 144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145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146" name="Shape 146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147" name="Shape 147"/>
          <p:cNvSpPr>
            <a:spLocks noGrp="1"/>
          </p:cNvSpPr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>
              <a:defRPr sz="4000" cap="all"/>
            </a:lvl1pPr>
          </a:lstStyle>
          <a:p>
            <a:pPr lvl="0">
              <a:defRPr sz="1800" b="0" cap="none"/>
            </a:pPr>
            <a:r>
              <a:rPr sz="4000" b="1" cap="all"/>
              <a:t>Title Text</a:t>
            </a:r>
          </a:p>
        </p:txBody>
      </p:sp>
      <p:sp>
        <p:nvSpPr>
          <p:cNvPr id="148" name="Shape 148"/>
          <p:cNvSpPr>
            <a:spLocks noGrp="1"/>
          </p:cNvSpPr>
          <p:nvPr>
            <p:ph type="body" idx="1"/>
          </p:nvPr>
        </p:nvSpPr>
        <p:spPr>
          <a:xfrm>
            <a:off x="722312" y="2906713"/>
            <a:ext cx="7772401" cy="1500188"/>
          </a:xfrm>
          <a:prstGeom prst="rect">
            <a:avLst/>
          </a:prstGeom>
        </p:spPr>
        <p:txBody>
          <a:bodyPr lIns="45719" tIns="45719" rIns="45719" bIns="45719" anchor="b"/>
          <a:lstStyle>
            <a:lvl1pPr marL="0" indent="0">
              <a:buClrTx/>
              <a:buSzTx/>
              <a:buFontTx/>
              <a:buNone/>
              <a:defRPr sz="2000"/>
            </a:lvl1pPr>
            <a:lvl2pPr marL="0" indent="457200">
              <a:buClrTx/>
              <a:buSzTx/>
              <a:buFontTx/>
              <a:buNone/>
              <a:defRPr sz="2000"/>
            </a:lvl2pPr>
            <a:lvl3pPr marL="0" indent="914400">
              <a:buClrTx/>
              <a:buSzTx/>
              <a:buFontTx/>
              <a:buNone/>
              <a:defRPr sz="2000"/>
            </a:lvl3pPr>
            <a:lvl4pPr marL="0" indent="1371600">
              <a:buClrTx/>
              <a:buSzTx/>
              <a:buFontTx/>
              <a:buNone/>
              <a:defRPr sz="2000"/>
            </a:lvl4pPr>
            <a:lvl5pPr marL="0" indent="1828800">
              <a:buClrTx/>
              <a:buSzTx/>
              <a:buFontTx/>
              <a:buNone/>
              <a:defRPr sz="2000"/>
            </a:lvl5pPr>
          </a:lstStyle>
          <a:p>
            <a:pPr lvl="0">
              <a:defRPr sz="1800" b="0"/>
            </a:pPr>
            <a:r>
              <a:rPr sz="2000" b="1"/>
              <a:t>Body Level One</a:t>
            </a:r>
          </a:p>
          <a:p>
            <a:pPr lvl="1">
              <a:defRPr sz="1800" b="0"/>
            </a:pPr>
            <a:r>
              <a:rPr sz="2000" b="1"/>
              <a:t>Body Level Two</a:t>
            </a:r>
          </a:p>
          <a:p>
            <a:pPr lvl="2">
              <a:defRPr sz="1800" b="0"/>
            </a:pPr>
            <a:r>
              <a:rPr sz="2000" b="1"/>
              <a:t>Body Level Three</a:t>
            </a:r>
          </a:p>
          <a:p>
            <a:pPr lvl="3">
              <a:defRPr sz="1800" b="0"/>
            </a:pPr>
            <a:r>
              <a:rPr sz="2000" b="1"/>
              <a:t>Body Level Four</a:t>
            </a:r>
          </a:p>
          <a:p>
            <a:pPr lvl="4">
              <a:defRPr sz="1800" b="0"/>
            </a:pPr>
            <a:r>
              <a:rPr sz="20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Shape 150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151" name="Shape 151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152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153" name="Shape 153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154" name="Shape 154"/>
          <p:cNvSpPr>
            <a:spLocks noGrp="1"/>
          </p:cNvSpPr>
          <p:nvPr>
            <p:ph type="title"/>
          </p:nvPr>
        </p:nvSpPr>
        <p:spPr>
          <a:xfrm>
            <a:off x="381000" y="50800"/>
            <a:ext cx="8382000" cy="1549400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155" name="Shape 155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38600" cy="5257800"/>
          </a:xfrm>
          <a:prstGeom prst="rect">
            <a:avLst/>
          </a:prstGeom>
        </p:spPr>
        <p:txBody>
          <a:bodyPr lIns="45719" tIns="45719" rIns="45719" bIns="45719"/>
          <a:lstStyle>
            <a:lvl1pPr marL="342900" indent="-342900">
              <a:defRPr sz="2800"/>
            </a:lvl1pPr>
            <a:lvl2pPr marL="790575" indent="-333375">
              <a:defRPr sz="2800"/>
            </a:lvl2pPr>
            <a:lvl3pPr marL="1234439" indent="-320039">
              <a:defRPr sz="2800"/>
            </a:lvl3pPr>
            <a:lvl4pPr marL="1727200" indent="-355600">
              <a:defRPr sz="2800"/>
            </a:lvl4pPr>
            <a:lvl5pPr marL="2184400" indent="-355600">
              <a:defRPr sz="2800"/>
            </a:lvl5pPr>
          </a:lstStyle>
          <a:p>
            <a:pPr lvl="0">
              <a:defRPr sz="1800" b="0"/>
            </a:pPr>
            <a:r>
              <a:rPr sz="2800" b="1"/>
              <a:t>Body Level One</a:t>
            </a:r>
          </a:p>
          <a:p>
            <a:pPr lvl="1">
              <a:defRPr sz="1800" b="0"/>
            </a:pPr>
            <a:r>
              <a:rPr sz="2800" b="1"/>
              <a:t>Body Level Two</a:t>
            </a:r>
          </a:p>
          <a:p>
            <a:pPr lvl="2">
              <a:defRPr sz="1800" b="0"/>
            </a:pPr>
            <a:r>
              <a:rPr sz="2800" b="1"/>
              <a:t>Body Level Three</a:t>
            </a:r>
          </a:p>
          <a:p>
            <a:pPr lvl="3">
              <a:defRPr sz="1800" b="0"/>
            </a:pPr>
            <a:r>
              <a:rPr sz="2800" b="1"/>
              <a:t>Body Level Four</a:t>
            </a:r>
          </a:p>
          <a:p>
            <a:pPr lvl="4">
              <a:defRPr sz="1800" b="0"/>
            </a:pPr>
            <a:r>
              <a:rPr sz="28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7" name="Shape 157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158" name="Shape 158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159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160" name="Shape 160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161" name="Shape 161"/>
          <p:cNvSpPr>
            <a:spLocks noGrp="1"/>
          </p:cNvSpPr>
          <p:nvPr>
            <p:ph type="title"/>
          </p:nvPr>
        </p:nvSpPr>
        <p:spPr>
          <a:xfrm>
            <a:off x="457200" y="256810"/>
            <a:ext cx="8229600" cy="1178656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162" name="Shape 162"/>
          <p:cNvSpPr>
            <a:spLocks noGrp="1"/>
          </p:cNvSpPr>
          <p:nvPr>
            <p:ph type="body" idx="1"/>
          </p:nvPr>
        </p:nvSpPr>
        <p:spPr>
          <a:xfrm>
            <a:off x="457200" y="1435465"/>
            <a:ext cx="4040188" cy="739411"/>
          </a:xfrm>
          <a:prstGeom prst="rect">
            <a:avLst/>
          </a:prstGeom>
        </p:spPr>
        <p:txBody>
          <a:bodyPr lIns="45719" tIns="45719" rIns="45719" bIns="45719" anchor="b"/>
          <a:lstStyle>
            <a:lvl1pPr marL="0" indent="0">
              <a:buClrTx/>
              <a:buSzTx/>
              <a:buFontTx/>
              <a:buNone/>
            </a:lvl1pPr>
            <a:lvl2pPr marL="0" indent="457200">
              <a:buClrTx/>
              <a:buSzTx/>
              <a:buFontTx/>
              <a:buNone/>
            </a:lvl2pPr>
            <a:lvl3pPr marL="0" indent="914400">
              <a:buClrTx/>
              <a:buSzTx/>
              <a:buFontTx/>
              <a:buNone/>
            </a:lvl3pPr>
            <a:lvl4pPr marL="0" indent="1371600">
              <a:buClrTx/>
              <a:buSzTx/>
              <a:buFontTx/>
              <a:buNone/>
            </a:lvl4pPr>
            <a:lvl5pPr marL="0" indent="1828800">
              <a:buClrTx/>
              <a:buSzTx/>
              <a:buFontTx/>
              <a:buNone/>
            </a:lvl5pPr>
          </a:lstStyle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" name="Shape 164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165" name="Shape 165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166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167" name="Shape 167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168" name="Shape 168"/>
          <p:cNvSpPr>
            <a:spLocks noGrp="1"/>
          </p:cNvSpPr>
          <p:nvPr>
            <p:ph type="title"/>
          </p:nvPr>
        </p:nvSpPr>
        <p:spPr>
          <a:xfrm>
            <a:off x="381000" y="50800"/>
            <a:ext cx="8382000" cy="1549400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Shape 170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171" name="Shape 171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172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173" name="Shape 173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</p:spTree>
  </p:cSld>
  <p:clrMapOvr>
    <a:masterClrMapping/>
  </p:clrMapOvr>
  <p:transition spd="med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5" name="Shape 175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176" name="Shape 176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177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178" name="Shape 178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179" name="Shape 179"/>
          <p:cNvSpPr>
            <a:spLocks noGrp="1"/>
          </p:cNvSpPr>
          <p:nvPr>
            <p:ph type="title"/>
          </p:nvPr>
        </p:nvSpPr>
        <p:spPr>
          <a:xfrm>
            <a:off x="457200" y="0"/>
            <a:ext cx="3008314" cy="1435100"/>
          </a:xfrm>
          <a:prstGeom prst="rect">
            <a:avLst/>
          </a:prstGeom>
        </p:spPr>
        <p:txBody>
          <a:bodyPr anchor="b"/>
          <a:lstStyle>
            <a:lvl1pPr>
              <a:defRPr sz="2000"/>
            </a:lvl1pPr>
          </a:lstStyle>
          <a:p>
            <a:pPr lvl="0">
              <a:defRPr sz="1800" b="0"/>
            </a:pPr>
            <a:r>
              <a:rPr sz="2000" b="1"/>
              <a:t>Title Text</a:t>
            </a:r>
          </a:p>
        </p:txBody>
      </p:sp>
      <p:sp>
        <p:nvSpPr>
          <p:cNvPr id="180" name="Shape 180"/>
          <p:cNvSpPr>
            <a:spLocks noGrp="1"/>
          </p:cNvSpPr>
          <p:nvPr>
            <p:ph type="body" idx="1"/>
          </p:nvPr>
        </p:nvSpPr>
        <p:spPr>
          <a:xfrm>
            <a:off x="3575050" y="273050"/>
            <a:ext cx="5111750" cy="6584950"/>
          </a:xfrm>
          <a:prstGeom prst="rect">
            <a:avLst/>
          </a:prstGeom>
        </p:spPr>
        <p:txBody>
          <a:bodyPr lIns="45719" tIns="45719" rIns="45719" bIns="45719"/>
          <a:lstStyle>
            <a:lvl1pPr marL="342900" indent="-342900">
              <a:defRPr sz="3200"/>
            </a:lvl1pPr>
            <a:lvl2pPr marL="783771" indent="-326571">
              <a:defRPr sz="3200"/>
            </a:lvl2pPr>
            <a:lvl3pPr marL="1219200" indent="-304800">
              <a:defRPr sz="3200"/>
            </a:lvl3pPr>
            <a:lvl4pPr marL="1737360" indent="-365760">
              <a:defRPr sz="3200"/>
            </a:lvl4pPr>
            <a:lvl5pPr marL="2194560" indent="-365760">
              <a:defRPr sz="3200"/>
            </a:lvl5pPr>
          </a:lstStyle>
          <a:p>
            <a:pPr lvl="0">
              <a:defRPr sz="1800" b="0"/>
            </a:pPr>
            <a:r>
              <a:rPr sz="3200" b="1"/>
              <a:t>Body Level One</a:t>
            </a:r>
          </a:p>
          <a:p>
            <a:pPr lvl="1">
              <a:defRPr sz="1800" b="0"/>
            </a:pPr>
            <a:r>
              <a:rPr sz="3200" b="1"/>
              <a:t>Body Level Two</a:t>
            </a:r>
          </a:p>
          <a:p>
            <a:pPr lvl="2">
              <a:defRPr sz="1800" b="0"/>
            </a:pPr>
            <a:r>
              <a:rPr sz="3200" b="1"/>
              <a:t>Body Level Three</a:t>
            </a:r>
          </a:p>
          <a:p>
            <a:pPr lvl="3">
              <a:defRPr sz="1800" b="0"/>
            </a:pPr>
            <a:r>
              <a:rPr sz="3200" b="1"/>
              <a:t>Body Level Four</a:t>
            </a:r>
          </a:p>
          <a:p>
            <a:pPr lvl="4">
              <a:defRPr sz="1800" b="0"/>
            </a:pPr>
            <a:r>
              <a:rPr sz="32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2" name="Shape 182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183" name="Shape 183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184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185" name="Shape 185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186" name="Shape 186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>
              <a:defRPr sz="2000"/>
            </a:lvl1pPr>
          </a:lstStyle>
          <a:p>
            <a:pPr lvl="0">
              <a:defRPr sz="1800" b="0"/>
            </a:pPr>
            <a:r>
              <a:rPr sz="2000" b="1"/>
              <a:t>Title Text</a:t>
            </a:r>
          </a:p>
        </p:txBody>
      </p:sp>
      <p:sp>
        <p:nvSpPr>
          <p:cNvPr id="187" name="Shape 187"/>
          <p:cNvSpPr>
            <a:spLocks noGrp="1"/>
          </p:cNvSpPr>
          <p:nvPr>
            <p:ph type="body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>
              <a:buClrTx/>
              <a:buSzTx/>
              <a:buFontTx/>
              <a:buNone/>
              <a:defRPr sz="1400"/>
            </a:lvl1pPr>
            <a:lvl2pPr marL="0" indent="457200">
              <a:buClrTx/>
              <a:buSzTx/>
              <a:buFontTx/>
              <a:buNone/>
              <a:defRPr sz="1400"/>
            </a:lvl2pPr>
            <a:lvl3pPr marL="0" indent="914400">
              <a:buClrTx/>
              <a:buSzTx/>
              <a:buFontTx/>
              <a:buNone/>
              <a:defRPr sz="1400"/>
            </a:lvl3pPr>
            <a:lvl4pPr marL="0" indent="1371600">
              <a:buClrTx/>
              <a:buSzTx/>
              <a:buFontTx/>
              <a:buNone/>
              <a:defRPr sz="1400"/>
            </a:lvl4pPr>
            <a:lvl5pPr marL="0" indent="1828800">
              <a:buClrTx/>
              <a:buSzTx/>
              <a:buFontTx/>
              <a:buNone/>
              <a:defRPr sz="1400"/>
            </a:lvl5pPr>
          </a:lstStyle>
          <a:p>
            <a:pPr lvl="0">
              <a:defRPr sz="1800" b="0"/>
            </a:pPr>
            <a:r>
              <a:rPr sz="1400" b="1"/>
              <a:t>Body Level One</a:t>
            </a:r>
          </a:p>
          <a:p>
            <a:pPr lvl="1">
              <a:defRPr sz="1800" b="0"/>
            </a:pPr>
            <a:r>
              <a:rPr sz="1400" b="1"/>
              <a:t>Body Level Two</a:t>
            </a:r>
          </a:p>
          <a:p>
            <a:pPr lvl="2">
              <a:defRPr sz="1800" b="0"/>
            </a:pPr>
            <a:r>
              <a:rPr sz="1400" b="1"/>
              <a:t>Body Level Three</a:t>
            </a:r>
          </a:p>
          <a:p>
            <a:pPr lvl="3">
              <a:defRPr sz="1800" b="0"/>
            </a:pPr>
            <a:r>
              <a:rPr sz="1400" b="1"/>
              <a:t>Body Level Four</a:t>
            </a:r>
          </a:p>
          <a:p>
            <a:pPr lvl="4">
              <a:defRPr sz="1800" b="0"/>
            </a:pPr>
            <a:r>
              <a:rPr sz="1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9" name="Shape 189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190" name="Shape 190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191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192" name="Shape 192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193" name="Shape 193"/>
          <p:cNvSpPr>
            <a:spLocks noGrp="1"/>
          </p:cNvSpPr>
          <p:nvPr>
            <p:ph type="title"/>
          </p:nvPr>
        </p:nvSpPr>
        <p:spPr>
          <a:xfrm>
            <a:off x="381000" y="50800"/>
            <a:ext cx="8382000" cy="1549400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194" name="Shape 194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5257800"/>
          </a:xfrm>
          <a:prstGeom prst="rect">
            <a:avLst/>
          </a:prstGeom>
        </p:spPr>
        <p:txBody>
          <a:bodyPr lIns="45719" tIns="45719" rIns="45719" bIns="45719"/>
          <a:lstStyle>
            <a:lvl1pPr marL="342900" indent="-342900"/>
            <a:lvl2pPr marL="800100" indent="-342900"/>
            <a:lvl3pPr marL="1188719" indent="-274319"/>
            <a:lvl4pPr marL="1645920" indent="-274320"/>
            <a:lvl5pPr marL="2103120" indent="-274320"/>
          </a:lstStyle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Shape 196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197" name="Shape 197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198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199" name="Shape 199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200" name="Shape 200"/>
          <p:cNvSpPr>
            <a:spLocks noGrp="1"/>
          </p:cNvSpPr>
          <p:nvPr>
            <p:ph type="title"/>
          </p:nvPr>
        </p:nvSpPr>
        <p:spPr>
          <a:xfrm>
            <a:off x="6667500" y="0"/>
            <a:ext cx="2095500" cy="6380163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201" name="Shape 201"/>
          <p:cNvSpPr>
            <a:spLocks noGrp="1"/>
          </p:cNvSpPr>
          <p:nvPr>
            <p:ph type="body" idx="1"/>
          </p:nvPr>
        </p:nvSpPr>
        <p:spPr>
          <a:xfrm>
            <a:off x="381000" y="254000"/>
            <a:ext cx="6134100" cy="6604000"/>
          </a:xfrm>
          <a:prstGeom prst="rect">
            <a:avLst/>
          </a:prstGeom>
        </p:spPr>
        <p:txBody>
          <a:bodyPr lIns="45719" tIns="45719" rIns="45719" bIns="45719"/>
          <a:lstStyle>
            <a:lvl1pPr marL="342900" indent="-342900"/>
            <a:lvl2pPr marL="800100" indent="-342900"/>
            <a:lvl3pPr marL="1188719" indent="-274319"/>
            <a:lvl4pPr marL="1645920" indent="-274320"/>
            <a:lvl5pPr marL="2103120" indent="-274320"/>
          </a:lstStyle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Shape 22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23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24" name="Shape 24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25" name="Shape 25"/>
          <p:cNvSpPr>
            <a:spLocks noGrp="1"/>
          </p:cNvSpPr>
          <p:nvPr>
            <p:ph type="title"/>
          </p:nvPr>
        </p:nvSpPr>
        <p:spPr>
          <a:xfrm>
            <a:off x="457200" y="526726"/>
            <a:ext cx="7772400" cy="749300"/>
          </a:xfrm>
          <a:prstGeom prst="rect">
            <a:avLst/>
          </a:prstGeom>
        </p:spPr>
        <p:txBody>
          <a:bodyPr anchor="t"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26" name="Shape 26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>
              <a:spcBef>
                <a:spcPts val="500"/>
              </a:spcBef>
              <a:buClrTx/>
              <a:buSzTx/>
              <a:buFontTx/>
              <a:buNone/>
              <a:defRPr sz="2800" b="0">
                <a:latin typeface="Calibri"/>
                <a:ea typeface="Calibri"/>
                <a:cs typeface="Calibri"/>
                <a:sym typeface="Calibri"/>
              </a:defRPr>
            </a:lvl1pPr>
            <a:lvl2pPr marL="0" indent="457200">
              <a:spcBef>
                <a:spcPts val="500"/>
              </a:spcBef>
              <a:buClrTx/>
              <a:buSzTx/>
              <a:buFontTx/>
              <a:buNone/>
              <a:defRPr sz="2800" b="0">
                <a:latin typeface="Calibri"/>
                <a:ea typeface="Calibri"/>
                <a:cs typeface="Calibri"/>
                <a:sym typeface="Calibri"/>
              </a:defRPr>
            </a:lvl2pPr>
            <a:lvl3pPr marL="0" indent="914400">
              <a:spcBef>
                <a:spcPts val="500"/>
              </a:spcBef>
              <a:buClrTx/>
              <a:buSzTx/>
              <a:buFontTx/>
              <a:buNone/>
              <a:defRPr sz="2800" b="0">
                <a:latin typeface="Calibri"/>
                <a:ea typeface="Calibri"/>
                <a:cs typeface="Calibri"/>
                <a:sym typeface="Calibri"/>
              </a:defRPr>
            </a:lvl3pPr>
            <a:lvl4pPr marL="0" indent="1371600">
              <a:spcBef>
                <a:spcPts val="500"/>
              </a:spcBef>
              <a:buClrTx/>
              <a:buSzTx/>
              <a:buFontTx/>
              <a:buNone/>
              <a:defRPr sz="2800" b="0">
                <a:latin typeface="Calibri"/>
                <a:ea typeface="Calibri"/>
                <a:cs typeface="Calibri"/>
                <a:sym typeface="Calibri"/>
              </a:defRPr>
            </a:lvl4pPr>
            <a:lvl5pPr marL="0" indent="1828800">
              <a:spcBef>
                <a:spcPts val="500"/>
              </a:spcBef>
              <a:buClrTx/>
              <a:buSzTx/>
              <a:buFontTx/>
              <a:buNone/>
              <a:defRPr sz="2800" b="0">
                <a:latin typeface="Calibri"/>
                <a:ea typeface="Calibri"/>
                <a:cs typeface="Calibri"/>
                <a:sym typeface="Calibri"/>
              </a:defRPr>
            </a:lvl5pPr>
          </a:lstStyle>
          <a:p>
            <a:pPr lvl="0">
              <a:defRPr sz="1800"/>
            </a:pPr>
            <a:r>
              <a:rPr sz="2800"/>
              <a:t>Body Level One</a:t>
            </a:r>
          </a:p>
          <a:p>
            <a:pPr lvl="1">
              <a:defRPr sz="1800"/>
            </a:pPr>
            <a:r>
              <a:rPr sz="2800"/>
              <a:t>Body Level Two</a:t>
            </a:r>
          </a:p>
          <a:p>
            <a:pPr lvl="2">
              <a:defRPr sz="1800"/>
            </a:pPr>
            <a:r>
              <a:rPr sz="2800"/>
              <a:t>Body Level Three</a:t>
            </a:r>
          </a:p>
          <a:p>
            <a:pPr lvl="3">
              <a:defRPr sz="1800"/>
            </a:pPr>
            <a:r>
              <a:rPr sz="2800"/>
              <a:t>Body Level Four</a:t>
            </a:r>
          </a:p>
          <a:p>
            <a:pPr lvl="4">
              <a:defRPr sz="1800"/>
            </a:pPr>
            <a:r>
              <a:rPr sz="280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3" name="Shape 203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204" name="Shape 204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205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206" name="Shape 206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207" name="Shape 207"/>
          <p:cNvSpPr>
            <a:spLocks noGrp="1"/>
          </p:cNvSpPr>
          <p:nvPr>
            <p:ph type="title"/>
          </p:nvPr>
        </p:nvSpPr>
        <p:spPr>
          <a:xfrm>
            <a:off x="685800" y="1844675"/>
            <a:ext cx="7772400" cy="2041525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208" name="Shape 208"/>
          <p:cNvSpPr>
            <a:spLocks noGrp="1"/>
          </p:cNvSpPr>
          <p:nvPr>
            <p:ph type="body" idx="1"/>
          </p:nvPr>
        </p:nvSpPr>
        <p:spPr>
          <a:xfrm>
            <a:off x="1371600" y="3886200"/>
            <a:ext cx="6400800" cy="2971800"/>
          </a:xfrm>
          <a:prstGeom prst="rect">
            <a:avLst/>
          </a:prstGeom>
        </p:spPr>
        <p:txBody>
          <a:bodyPr/>
          <a:lstStyle>
            <a:lvl1pPr marL="0" indent="0" algn="ctr">
              <a:buClrTx/>
              <a:buSzTx/>
              <a:buFontTx/>
              <a:buNone/>
            </a:lvl1pPr>
            <a:lvl2pPr marL="0" indent="457200" algn="ctr">
              <a:buClrTx/>
              <a:buSzTx/>
              <a:buFontTx/>
              <a:buNone/>
            </a:lvl2pPr>
            <a:lvl3pPr marL="0" indent="914400" algn="ctr">
              <a:buClrTx/>
              <a:buSzTx/>
              <a:buFontTx/>
              <a:buNone/>
            </a:lvl3pPr>
            <a:lvl4pPr marL="0" indent="1371600" algn="ctr">
              <a:buClrTx/>
              <a:buSzTx/>
              <a:buFontTx/>
              <a:buNone/>
            </a:lvl4pPr>
            <a:lvl5pPr marL="0" indent="1828800" algn="ctr">
              <a:buClrTx/>
              <a:buSzTx/>
              <a:buFontTx/>
              <a:buNone/>
            </a:lvl5pPr>
          </a:lstStyle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3" name="Shape 213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214" name="Shape 214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215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216" name="Shape 216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217" name="Shape 217"/>
          <p:cNvSpPr>
            <a:spLocks noGrp="1"/>
          </p:cNvSpPr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>
              <a:defRPr sz="4000" cap="all"/>
            </a:lvl1pPr>
          </a:lstStyle>
          <a:p>
            <a:pPr lvl="0">
              <a:defRPr sz="1800" b="0" cap="none"/>
            </a:pPr>
            <a:r>
              <a:rPr sz="4000" b="1" cap="all"/>
              <a:t>Title Text</a:t>
            </a:r>
          </a:p>
        </p:txBody>
      </p:sp>
      <p:sp>
        <p:nvSpPr>
          <p:cNvPr id="218" name="Shape 218"/>
          <p:cNvSpPr>
            <a:spLocks noGrp="1"/>
          </p:cNvSpPr>
          <p:nvPr>
            <p:ph type="body" idx="1"/>
          </p:nvPr>
        </p:nvSpPr>
        <p:spPr>
          <a:xfrm>
            <a:off x="722312" y="2906713"/>
            <a:ext cx="7772401" cy="1500188"/>
          </a:xfrm>
          <a:prstGeom prst="rect">
            <a:avLst/>
          </a:prstGeom>
        </p:spPr>
        <p:txBody>
          <a:bodyPr anchor="b"/>
          <a:lstStyle>
            <a:lvl1pPr marL="0" indent="0">
              <a:buClrTx/>
              <a:buSzTx/>
              <a:buFontTx/>
              <a:buNone/>
              <a:defRPr sz="2000"/>
            </a:lvl1pPr>
            <a:lvl2pPr marL="0" indent="457200">
              <a:buClrTx/>
              <a:buSzTx/>
              <a:buFontTx/>
              <a:buNone/>
              <a:defRPr sz="2000"/>
            </a:lvl2pPr>
            <a:lvl3pPr marL="0" indent="914400">
              <a:buClrTx/>
              <a:buSzTx/>
              <a:buFontTx/>
              <a:buNone/>
              <a:defRPr sz="2000"/>
            </a:lvl3pPr>
            <a:lvl4pPr marL="0" indent="1371600">
              <a:buClrTx/>
              <a:buSzTx/>
              <a:buFontTx/>
              <a:buNone/>
              <a:defRPr sz="2000"/>
            </a:lvl4pPr>
            <a:lvl5pPr marL="0" indent="1828800">
              <a:buClrTx/>
              <a:buSzTx/>
              <a:buFontTx/>
              <a:buNone/>
              <a:defRPr sz="2000"/>
            </a:lvl5pPr>
          </a:lstStyle>
          <a:p>
            <a:pPr lvl="0">
              <a:defRPr sz="1800" b="0"/>
            </a:pPr>
            <a:r>
              <a:rPr sz="2000" b="1"/>
              <a:t>Body Level One</a:t>
            </a:r>
          </a:p>
          <a:p>
            <a:pPr lvl="1">
              <a:defRPr sz="1800" b="0"/>
            </a:pPr>
            <a:r>
              <a:rPr sz="2000" b="1"/>
              <a:t>Body Level Two</a:t>
            </a:r>
          </a:p>
          <a:p>
            <a:pPr lvl="2">
              <a:defRPr sz="1800" b="0"/>
            </a:pPr>
            <a:r>
              <a:rPr sz="2000" b="1"/>
              <a:t>Body Level Three</a:t>
            </a:r>
          </a:p>
          <a:p>
            <a:pPr lvl="3">
              <a:defRPr sz="1800" b="0"/>
            </a:pPr>
            <a:r>
              <a:rPr sz="2000" b="1"/>
              <a:t>Body Level Four</a:t>
            </a:r>
          </a:p>
          <a:p>
            <a:pPr lvl="4">
              <a:defRPr sz="1800" b="0"/>
            </a:pPr>
            <a:r>
              <a:rPr sz="20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0" name="Shape 220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221" name="Shape 221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222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223" name="Shape 223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224" name="Shape 224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225" name="Shape 225"/>
          <p:cNvSpPr>
            <a:spLocks noGrp="1"/>
          </p:cNvSpPr>
          <p:nvPr>
            <p:ph type="body" idx="1"/>
          </p:nvPr>
        </p:nvSpPr>
        <p:spPr>
          <a:xfrm>
            <a:off x="381000" y="1397000"/>
            <a:ext cx="4114800" cy="54610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 marL="546100" indent="-266700">
              <a:defRPr sz="2800"/>
            </a:lvl2pPr>
            <a:lvl3pPr marL="845819" indent="-248919">
              <a:defRPr sz="2800"/>
            </a:lvl3pPr>
            <a:lvl4pPr marL="1270000" indent="-355600">
              <a:defRPr sz="2800"/>
            </a:lvl4pPr>
            <a:lvl5pPr marL="1587500" indent="-355600">
              <a:defRPr sz="2800"/>
            </a:lvl5pPr>
          </a:lstStyle>
          <a:p>
            <a:pPr lvl="0">
              <a:defRPr sz="1800" b="0"/>
            </a:pPr>
            <a:r>
              <a:rPr sz="2800" b="1"/>
              <a:t>Body Level One</a:t>
            </a:r>
          </a:p>
          <a:p>
            <a:pPr lvl="1">
              <a:defRPr sz="1800" b="0"/>
            </a:pPr>
            <a:r>
              <a:rPr sz="2800" b="1"/>
              <a:t>Body Level Two</a:t>
            </a:r>
          </a:p>
          <a:p>
            <a:pPr lvl="2">
              <a:defRPr sz="1800" b="0"/>
            </a:pPr>
            <a:r>
              <a:rPr sz="2800" b="1"/>
              <a:t>Body Level Three</a:t>
            </a:r>
          </a:p>
          <a:p>
            <a:pPr lvl="3">
              <a:defRPr sz="1800" b="0"/>
            </a:pPr>
            <a:r>
              <a:rPr sz="2800" b="1"/>
              <a:t>Body Level Four</a:t>
            </a:r>
          </a:p>
          <a:p>
            <a:pPr lvl="4">
              <a:defRPr sz="1800" b="0"/>
            </a:pPr>
            <a:r>
              <a:rPr sz="28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7" name="Shape 227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228" name="Shape 228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229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230" name="Shape 230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231" name="Shape 231"/>
          <p:cNvSpPr>
            <a:spLocks noGrp="1"/>
          </p:cNvSpPr>
          <p:nvPr>
            <p:ph type="title"/>
          </p:nvPr>
        </p:nvSpPr>
        <p:spPr>
          <a:xfrm>
            <a:off x="457200" y="256810"/>
            <a:ext cx="8229600" cy="1178656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232" name="Shape 232"/>
          <p:cNvSpPr>
            <a:spLocks noGrp="1"/>
          </p:cNvSpPr>
          <p:nvPr>
            <p:ph type="body" idx="1"/>
          </p:nvPr>
        </p:nvSpPr>
        <p:spPr>
          <a:xfrm>
            <a:off x="457200" y="1435465"/>
            <a:ext cx="4040188" cy="739411"/>
          </a:xfrm>
          <a:prstGeom prst="rect">
            <a:avLst/>
          </a:prstGeom>
        </p:spPr>
        <p:txBody>
          <a:bodyPr anchor="b"/>
          <a:lstStyle>
            <a:lvl1pPr marL="0" indent="0">
              <a:buClrTx/>
              <a:buSzTx/>
              <a:buFontTx/>
              <a:buNone/>
            </a:lvl1pPr>
            <a:lvl2pPr marL="0" indent="457200">
              <a:buClrTx/>
              <a:buSzTx/>
              <a:buFontTx/>
              <a:buNone/>
            </a:lvl2pPr>
            <a:lvl3pPr marL="0" indent="914400">
              <a:buClrTx/>
              <a:buSzTx/>
              <a:buFontTx/>
              <a:buNone/>
            </a:lvl3pPr>
            <a:lvl4pPr marL="0" indent="1371600">
              <a:buClrTx/>
              <a:buSzTx/>
              <a:buFontTx/>
              <a:buNone/>
            </a:lvl4pPr>
            <a:lvl5pPr marL="0" indent="1828800">
              <a:buClrTx/>
              <a:buSzTx/>
              <a:buFontTx/>
              <a:buNone/>
            </a:lvl5pPr>
          </a:lstStyle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4" name="Shape 234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235" name="Shape 235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236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237" name="Shape 237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238" name="Shape 238"/>
          <p:cNvSpPr>
            <a:spLocks noGrp="1"/>
          </p:cNvSpPr>
          <p:nvPr>
            <p:ph type="title"/>
          </p:nvPr>
        </p:nvSpPr>
        <p:spPr>
          <a:xfrm>
            <a:off x="381000" y="50800"/>
            <a:ext cx="8382000" cy="1549400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0" name="Shape 240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241" name="Shape 241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242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243" name="Shape 243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</p:spTree>
  </p:cSld>
  <p:clrMapOvr>
    <a:masterClrMapping/>
  </p:clrMapOvr>
  <p:transition spd="med"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Shape 245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246" name="Shape 246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247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248" name="Shape 248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249" name="Shape 249"/>
          <p:cNvSpPr>
            <a:spLocks noGrp="1"/>
          </p:cNvSpPr>
          <p:nvPr>
            <p:ph type="title"/>
          </p:nvPr>
        </p:nvSpPr>
        <p:spPr>
          <a:xfrm>
            <a:off x="457200" y="0"/>
            <a:ext cx="3008314" cy="1435100"/>
          </a:xfrm>
          <a:prstGeom prst="rect">
            <a:avLst/>
          </a:prstGeom>
        </p:spPr>
        <p:txBody>
          <a:bodyPr anchor="b"/>
          <a:lstStyle>
            <a:lvl1pPr>
              <a:defRPr sz="2000"/>
            </a:lvl1pPr>
          </a:lstStyle>
          <a:p>
            <a:pPr lvl="0">
              <a:defRPr sz="1800" b="0"/>
            </a:pPr>
            <a:r>
              <a:rPr sz="2000" b="1"/>
              <a:t>Title Text</a:t>
            </a:r>
          </a:p>
        </p:txBody>
      </p:sp>
      <p:sp>
        <p:nvSpPr>
          <p:cNvPr id="250" name="Shape 250"/>
          <p:cNvSpPr>
            <a:spLocks noGrp="1"/>
          </p:cNvSpPr>
          <p:nvPr>
            <p:ph type="body" idx="1"/>
          </p:nvPr>
        </p:nvSpPr>
        <p:spPr>
          <a:xfrm>
            <a:off x="3575050" y="273050"/>
            <a:ext cx="5111750" cy="658495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540657" indent="-261257">
              <a:defRPr sz="3200"/>
            </a:lvl2pPr>
            <a:lvl3pPr marL="833966" indent="-237066">
              <a:defRPr sz="3200"/>
            </a:lvl3pPr>
            <a:lvl4pPr marL="1280160" indent="-365760">
              <a:defRPr sz="3200"/>
            </a:lvl4pPr>
            <a:lvl5pPr marL="1597660" indent="-365760">
              <a:defRPr sz="3200"/>
            </a:lvl5pPr>
          </a:lstStyle>
          <a:p>
            <a:pPr lvl="0">
              <a:defRPr sz="1800" b="0"/>
            </a:pPr>
            <a:r>
              <a:rPr sz="3200" b="1"/>
              <a:t>Body Level One</a:t>
            </a:r>
          </a:p>
          <a:p>
            <a:pPr lvl="1">
              <a:defRPr sz="1800" b="0"/>
            </a:pPr>
            <a:r>
              <a:rPr sz="3200" b="1"/>
              <a:t>Body Level Two</a:t>
            </a:r>
          </a:p>
          <a:p>
            <a:pPr lvl="2">
              <a:defRPr sz="1800" b="0"/>
            </a:pPr>
            <a:r>
              <a:rPr sz="3200" b="1"/>
              <a:t>Body Level Three</a:t>
            </a:r>
          </a:p>
          <a:p>
            <a:pPr lvl="3">
              <a:defRPr sz="1800" b="0"/>
            </a:pPr>
            <a:r>
              <a:rPr sz="3200" b="1"/>
              <a:t>Body Level Four</a:t>
            </a:r>
          </a:p>
          <a:p>
            <a:pPr lvl="4">
              <a:defRPr sz="1800" b="0"/>
            </a:pPr>
            <a:r>
              <a:rPr sz="32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2" name="Shape 252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253" name="Shape 253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254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255" name="Shape 255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256" name="Shape 256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>
              <a:defRPr sz="2000"/>
            </a:lvl1pPr>
          </a:lstStyle>
          <a:p>
            <a:pPr lvl="0">
              <a:defRPr sz="1800" b="0"/>
            </a:pPr>
            <a:r>
              <a:rPr sz="2000" b="1"/>
              <a:t>Title Text</a:t>
            </a:r>
          </a:p>
        </p:txBody>
      </p:sp>
      <p:sp>
        <p:nvSpPr>
          <p:cNvPr id="257" name="Shape 257"/>
          <p:cNvSpPr>
            <a:spLocks noGrp="1"/>
          </p:cNvSpPr>
          <p:nvPr>
            <p:ph type="body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/>
          <a:lstStyle>
            <a:lvl1pPr marL="0" indent="0">
              <a:buClrTx/>
              <a:buSzTx/>
              <a:buFontTx/>
              <a:buNone/>
              <a:defRPr sz="1400"/>
            </a:lvl1pPr>
            <a:lvl2pPr marL="0" indent="457200">
              <a:buClrTx/>
              <a:buSzTx/>
              <a:buFontTx/>
              <a:buNone/>
              <a:defRPr sz="1400"/>
            </a:lvl2pPr>
            <a:lvl3pPr marL="0" indent="914400">
              <a:buClrTx/>
              <a:buSzTx/>
              <a:buFontTx/>
              <a:buNone/>
              <a:defRPr sz="1400"/>
            </a:lvl3pPr>
            <a:lvl4pPr marL="0" indent="1371600">
              <a:buClrTx/>
              <a:buSzTx/>
              <a:buFontTx/>
              <a:buNone/>
              <a:defRPr sz="1400"/>
            </a:lvl4pPr>
            <a:lvl5pPr marL="0" indent="1828800">
              <a:buClrTx/>
              <a:buSzTx/>
              <a:buFontTx/>
              <a:buNone/>
              <a:defRPr sz="1400"/>
            </a:lvl5pPr>
          </a:lstStyle>
          <a:p>
            <a:pPr lvl="0">
              <a:defRPr sz="1800" b="0"/>
            </a:pPr>
            <a:r>
              <a:rPr sz="1400" b="1"/>
              <a:t>Body Level One</a:t>
            </a:r>
          </a:p>
          <a:p>
            <a:pPr lvl="1">
              <a:defRPr sz="1800" b="0"/>
            </a:pPr>
            <a:r>
              <a:rPr sz="1400" b="1"/>
              <a:t>Body Level Two</a:t>
            </a:r>
          </a:p>
          <a:p>
            <a:pPr lvl="2">
              <a:defRPr sz="1800" b="0"/>
            </a:pPr>
            <a:r>
              <a:rPr sz="1400" b="1"/>
              <a:t>Body Level Three</a:t>
            </a:r>
          </a:p>
          <a:p>
            <a:pPr lvl="3">
              <a:defRPr sz="1800" b="0"/>
            </a:pPr>
            <a:r>
              <a:rPr sz="1400" b="1"/>
              <a:t>Body Level Four</a:t>
            </a:r>
          </a:p>
          <a:p>
            <a:pPr lvl="4">
              <a:defRPr sz="1800" b="0"/>
            </a:pPr>
            <a:r>
              <a:rPr sz="1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9" name="Shape 259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260" name="Shape 260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261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262" name="Shape 262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263" name="Shape 26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264" name="Shape 264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2pPr marL="553719" indent="-274319"/>
            <a:lvl3pPr marL="810259" indent="-213359"/>
          </a:lstStyle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" name="Shape 266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267" name="Shape 267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268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269" name="Shape 269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270" name="Shape 270"/>
          <p:cNvSpPr>
            <a:spLocks noGrp="1"/>
          </p:cNvSpPr>
          <p:nvPr>
            <p:ph type="title"/>
          </p:nvPr>
        </p:nvSpPr>
        <p:spPr>
          <a:xfrm>
            <a:off x="6667500" y="228600"/>
            <a:ext cx="2095500" cy="6629400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271" name="Shape 271"/>
          <p:cNvSpPr>
            <a:spLocks noGrp="1"/>
          </p:cNvSpPr>
          <p:nvPr>
            <p:ph type="body" idx="1"/>
          </p:nvPr>
        </p:nvSpPr>
        <p:spPr>
          <a:xfrm>
            <a:off x="381000" y="254000"/>
            <a:ext cx="6134100" cy="6604000"/>
          </a:xfrm>
          <a:prstGeom prst="rect">
            <a:avLst/>
          </a:prstGeom>
        </p:spPr>
        <p:txBody>
          <a:bodyPr/>
          <a:lstStyle>
            <a:lvl2pPr marL="553719" indent="-274319"/>
            <a:lvl3pPr marL="810259" indent="-213359"/>
          </a:lstStyle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hape 28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29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30" name="Shape 30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31" name="Shape 3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204980"/>
          </a:xfrm>
          <a:prstGeom prst="rect">
            <a:avLst/>
          </a:prstGeom>
        </p:spPr>
        <p:txBody>
          <a:bodyPr anchor="t"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32" name="Shape 32"/>
          <p:cNvSpPr>
            <a:spLocks noGrp="1"/>
          </p:cNvSpPr>
          <p:nvPr>
            <p:ph type="body" idx="1"/>
          </p:nvPr>
        </p:nvSpPr>
        <p:spPr>
          <a:xfrm>
            <a:off x="457200" y="1479617"/>
            <a:ext cx="4040188" cy="695258"/>
          </a:xfrm>
          <a:prstGeom prst="rect">
            <a:avLst/>
          </a:prstGeom>
        </p:spPr>
        <p:txBody>
          <a:bodyPr lIns="45719" tIns="45719" rIns="45719" bIns="45719" anchor="b"/>
          <a:lstStyle>
            <a:lvl1pPr marL="0" indent="0">
              <a:spcBef>
                <a:spcPts val="500"/>
              </a:spcBef>
              <a:buClrTx/>
              <a:buSzTx/>
              <a:buFontTx/>
              <a:buNone/>
              <a:defRPr>
                <a:latin typeface="Calibri"/>
                <a:ea typeface="Calibri"/>
                <a:cs typeface="Calibri"/>
                <a:sym typeface="Calibri"/>
              </a:defRPr>
            </a:lvl1pPr>
            <a:lvl2pPr marL="0" indent="457200">
              <a:spcBef>
                <a:spcPts val="500"/>
              </a:spcBef>
              <a:buClrTx/>
              <a:buSzTx/>
              <a:buFontTx/>
              <a:buNone/>
              <a:defRPr>
                <a:latin typeface="Calibri"/>
                <a:ea typeface="Calibri"/>
                <a:cs typeface="Calibri"/>
                <a:sym typeface="Calibri"/>
              </a:defRPr>
            </a:lvl2pPr>
            <a:lvl3pPr marL="0" indent="914400">
              <a:spcBef>
                <a:spcPts val="500"/>
              </a:spcBef>
              <a:buClrTx/>
              <a:buSzTx/>
              <a:buFontTx/>
              <a:buNone/>
              <a:defRPr>
                <a:latin typeface="Calibri"/>
                <a:ea typeface="Calibri"/>
                <a:cs typeface="Calibri"/>
                <a:sym typeface="Calibri"/>
              </a:defRPr>
            </a:lvl3pPr>
            <a:lvl4pPr marL="0" indent="1371600">
              <a:spcBef>
                <a:spcPts val="500"/>
              </a:spcBef>
              <a:buClrTx/>
              <a:buSzTx/>
              <a:buFontTx/>
              <a:buNone/>
              <a:defRPr>
                <a:latin typeface="Calibri"/>
                <a:ea typeface="Calibri"/>
                <a:cs typeface="Calibri"/>
                <a:sym typeface="Calibri"/>
              </a:defRPr>
            </a:lvl4pPr>
            <a:lvl5pPr marL="0" indent="1828800">
              <a:spcBef>
                <a:spcPts val="500"/>
              </a:spcBef>
              <a:buClrTx/>
              <a:buSzTx/>
              <a:buFontTx/>
              <a:buNone/>
              <a:defRPr>
                <a:latin typeface="Calibri"/>
                <a:ea typeface="Calibri"/>
                <a:cs typeface="Calibri"/>
                <a:sym typeface="Calibri"/>
              </a:defRPr>
            </a:lvl5pPr>
          </a:lstStyle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3" name="Shape 273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274" name="Shape 274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275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276" name="Shape 276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277" name="Shape 277"/>
          <p:cNvSpPr>
            <a:spLocks noGrp="1"/>
          </p:cNvSpPr>
          <p:nvPr>
            <p:ph type="title"/>
          </p:nvPr>
        </p:nvSpPr>
        <p:spPr>
          <a:xfrm>
            <a:off x="685800" y="1844675"/>
            <a:ext cx="7772400" cy="2041525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278" name="Shape 278"/>
          <p:cNvSpPr>
            <a:spLocks noGrp="1"/>
          </p:cNvSpPr>
          <p:nvPr>
            <p:ph type="body" idx="1"/>
          </p:nvPr>
        </p:nvSpPr>
        <p:spPr>
          <a:xfrm>
            <a:off x="1371600" y="3886200"/>
            <a:ext cx="6400800" cy="2971800"/>
          </a:xfrm>
          <a:prstGeom prst="rect">
            <a:avLst/>
          </a:prstGeom>
        </p:spPr>
        <p:txBody>
          <a:bodyPr/>
          <a:lstStyle>
            <a:lvl1pPr marL="0" indent="0" algn="ctr">
              <a:buClrTx/>
              <a:buSzTx/>
              <a:buFontTx/>
              <a:buNone/>
            </a:lvl1pPr>
            <a:lvl2pPr marL="0" indent="457200" algn="ctr">
              <a:buClrTx/>
              <a:buSzTx/>
              <a:buFontTx/>
              <a:buNone/>
            </a:lvl2pPr>
            <a:lvl3pPr marL="0" indent="914400" algn="ctr">
              <a:buClrTx/>
              <a:buSzTx/>
              <a:buFontTx/>
              <a:buNone/>
            </a:lvl3pPr>
            <a:lvl4pPr marL="0" indent="1371600" algn="ctr">
              <a:buClrTx/>
              <a:buSzTx/>
              <a:buFontTx/>
              <a:buNone/>
            </a:lvl4pPr>
            <a:lvl5pPr marL="0" indent="1828800" algn="ctr">
              <a:buClrTx/>
              <a:buSzTx/>
              <a:buFontTx/>
              <a:buNone/>
            </a:lvl5pPr>
          </a:lstStyle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3" name="Shape 283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284" name="Shape 284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285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286" name="Shape 286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287" name="Shape 287"/>
          <p:cNvSpPr>
            <a:spLocks noGrp="1"/>
          </p:cNvSpPr>
          <p:nvPr>
            <p:ph type="title"/>
          </p:nvPr>
        </p:nvSpPr>
        <p:spPr>
          <a:xfrm>
            <a:off x="722312" y="4406900"/>
            <a:ext cx="7772401" cy="1362075"/>
          </a:xfrm>
          <a:prstGeom prst="rect">
            <a:avLst/>
          </a:prstGeom>
        </p:spPr>
        <p:txBody>
          <a:bodyPr anchor="t"/>
          <a:lstStyle>
            <a:lvl1pPr>
              <a:defRPr sz="4000" cap="all"/>
            </a:lvl1pPr>
          </a:lstStyle>
          <a:p>
            <a:pPr lvl="0">
              <a:defRPr sz="1800" b="0" cap="none"/>
            </a:pPr>
            <a:r>
              <a:rPr sz="4000" b="1" cap="all"/>
              <a:t>Title Text</a:t>
            </a:r>
          </a:p>
        </p:txBody>
      </p:sp>
      <p:sp>
        <p:nvSpPr>
          <p:cNvPr id="288" name="Shape 288"/>
          <p:cNvSpPr>
            <a:spLocks noGrp="1"/>
          </p:cNvSpPr>
          <p:nvPr>
            <p:ph type="body" idx="1"/>
          </p:nvPr>
        </p:nvSpPr>
        <p:spPr>
          <a:xfrm>
            <a:off x="722312" y="2906713"/>
            <a:ext cx="7772401" cy="1500188"/>
          </a:xfrm>
          <a:prstGeom prst="rect">
            <a:avLst/>
          </a:prstGeom>
        </p:spPr>
        <p:txBody>
          <a:bodyPr anchor="b"/>
          <a:lstStyle>
            <a:lvl1pPr marL="0" indent="0">
              <a:buClrTx/>
              <a:buSzTx/>
              <a:buFontTx/>
              <a:buNone/>
              <a:defRPr sz="2000"/>
            </a:lvl1pPr>
            <a:lvl2pPr marL="0" indent="457200">
              <a:buClrTx/>
              <a:buSzTx/>
              <a:buFontTx/>
              <a:buNone/>
              <a:defRPr sz="2000"/>
            </a:lvl2pPr>
            <a:lvl3pPr marL="0" indent="914400">
              <a:buClrTx/>
              <a:buSzTx/>
              <a:buFontTx/>
              <a:buNone/>
              <a:defRPr sz="2000"/>
            </a:lvl3pPr>
            <a:lvl4pPr marL="0" indent="1371600">
              <a:buClrTx/>
              <a:buSzTx/>
              <a:buFontTx/>
              <a:buNone/>
              <a:defRPr sz="2000"/>
            </a:lvl4pPr>
            <a:lvl5pPr marL="0" indent="1828800">
              <a:buClrTx/>
              <a:buSzTx/>
              <a:buFontTx/>
              <a:buNone/>
              <a:defRPr sz="2000"/>
            </a:lvl5pPr>
          </a:lstStyle>
          <a:p>
            <a:pPr lvl="0">
              <a:defRPr sz="1800" b="0"/>
            </a:pPr>
            <a:r>
              <a:rPr sz="2000" b="1"/>
              <a:t>Body Level One</a:t>
            </a:r>
          </a:p>
          <a:p>
            <a:pPr lvl="1">
              <a:defRPr sz="1800" b="0"/>
            </a:pPr>
            <a:r>
              <a:rPr sz="2000" b="1"/>
              <a:t>Body Level Two</a:t>
            </a:r>
          </a:p>
          <a:p>
            <a:pPr lvl="2">
              <a:defRPr sz="1800" b="0"/>
            </a:pPr>
            <a:r>
              <a:rPr sz="2000" b="1"/>
              <a:t>Body Level Three</a:t>
            </a:r>
          </a:p>
          <a:p>
            <a:pPr lvl="3">
              <a:defRPr sz="1800" b="0"/>
            </a:pPr>
            <a:r>
              <a:rPr sz="2000" b="1"/>
              <a:t>Body Level Four</a:t>
            </a:r>
          </a:p>
          <a:p>
            <a:pPr lvl="4">
              <a:defRPr sz="1800" b="0"/>
            </a:pPr>
            <a:r>
              <a:rPr sz="20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Shape 290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291" name="Shape 291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292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293" name="Shape 293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294" name="Shape 294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295" name="Shape 295"/>
          <p:cNvSpPr>
            <a:spLocks noGrp="1"/>
          </p:cNvSpPr>
          <p:nvPr>
            <p:ph type="body" idx="1"/>
          </p:nvPr>
        </p:nvSpPr>
        <p:spPr>
          <a:xfrm>
            <a:off x="381000" y="1397000"/>
            <a:ext cx="4114800" cy="5461000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 marL="553508" indent="-274108">
              <a:defRPr sz="2800"/>
            </a:lvl2pPr>
            <a:lvl3pPr marL="881380" indent="-284480">
              <a:defRPr sz="2800"/>
            </a:lvl3pPr>
            <a:lvl4pPr marL="1270000" indent="-355600">
              <a:defRPr sz="2800"/>
            </a:lvl4pPr>
            <a:lvl5pPr marL="1587500" indent="-355600">
              <a:defRPr sz="2800"/>
            </a:lvl5pPr>
          </a:lstStyle>
          <a:p>
            <a:pPr lvl="0">
              <a:defRPr sz="1800" b="0"/>
            </a:pPr>
            <a:r>
              <a:rPr sz="2800" b="1"/>
              <a:t>Body Level One</a:t>
            </a:r>
          </a:p>
          <a:p>
            <a:pPr lvl="1">
              <a:defRPr sz="1800" b="0"/>
            </a:pPr>
            <a:r>
              <a:rPr sz="2800" b="1"/>
              <a:t>Body Level Two</a:t>
            </a:r>
          </a:p>
          <a:p>
            <a:pPr lvl="2">
              <a:defRPr sz="1800" b="0"/>
            </a:pPr>
            <a:r>
              <a:rPr sz="2800" b="1"/>
              <a:t>Body Level Three</a:t>
            </a:r>
          </a:p>
          <a:p>
            <a:pPr lvl="3">
              <a:defRPr sz="1800" b="0"/>
            </a:pPr>
            <a:r>
              <a:rPr sz="2800" b="1"/>
              <a:t>Body Level Four</a:t>
            </a:r>
          </a:p>
          <a:p>
            <a:pPr lvl="4">
              <a:defRPr sz="1800" b="0"/>
            </a:pPr>
            <a:r>
              <a:rPr sz="28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Shape 297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298" name="Shape 298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299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300" name="Shape 300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301" name="Shape 301"/>
          <p:cNvSpPr>
            <a:spLocks noGrp="1"/>
          </p:cNvSpPr>
          <p:nvPr>
            <p:ph type="title"/>
          </p:nvPr>
        </p:nvSpPr>
        <p:spPr>
          <a:xfrm>
            <a:off x="457200" y="256810"/>
            <a:ext cx="8229600" cy="1178656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302" name="Shape 302"/>
          <p:cNvSpPr>
            <a:spLocks noGrp="1"/>
          </p:cNvSpPr>
          <p:nvPr>
            <p:ph type="body" idx="1"/>
          </p:nvPr>
        </p:nvSpPr>
        <p:spPr>
          <a:xfrm>
            <a:off x="457200" y="1435465"/>
            <a:ext cx="4040188" cy="739411"/>
          </a:xfrm>
          <a:prstGeom prst="rect">
            <a:avLst/>
          </a:prstGeom>
        </p:spPr>
        <p:txBody>
          <a:bodyPr anchor="b"/>
          <a:lstStyle>
            <a:lvl1pPr marL="0" indent="0">
              <a:buClrTx/>
              <a:buSzTx/>
              <a:buFontTx/>
              <a:buNone/>
            </a:lvl1pPr>
            <a:lvl2pPr marL="0" indent="457200">
              <a:buClrTx/>
              <a:buSzTx/>
              <a:buFontTx/>
              <a:buNone/>
            </a:lvl2pPr>
            <a:lvl3pPr marL="0" indent="914400">
              <a:buClrTx/>
              <a:buSzTx/>
              <a:buFontTx/>
              <a:buNone/>
            </a:lvl3pPr>
            <a:lvl4pPr marL="0" indent="1371600">
              <a:buClrTx/>
              <a:buSzTx/>
              <a:buFontTx/>
              <a:buNone/>
            </a:lvl4pPr>
            <a:lvl5pPr marL="0" indent="1828800">
              <a:buClrTx/>
              <a:buSzTx/>
              <a:buFontTx/>
              <a:buNone/>
            </a:lvl5pPr>
          </a:lstStyle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4" name="Shape 304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305" name="Shape 305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306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307" name="Shape 307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308" name="Shape 308"/>
          <p:cNvSpPr>
            <a:spLocks noGrp="1"/>
          </p:cNvSpPr>
          <p:nvPr>
            <p:ph type="title"/>
          </p:nvPr>
        </p:nvSpPr>
        <p:spPr>
          <a:xfrm>
            <a:off x="381000" y="50800"/>
            <a:ext cx="8382000" cy="1549400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0" name="Shape 310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311" name="Shape 311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312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313" name="Shape 313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</p:spTree>
  </p:cSld>
  <p:clrMapOvr>
    <a:masterClrMapping/>
  </p:clrMapOvr>
  <p:transition spd="med"/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Shape 315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316" name="Shape 316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317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318" name="Shape 318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319" name="Shape 319"/>
          <p:cNvSpPr>
            <a:spLocks noGrp="1"/>
          </p:cNvSpPr>
          <p:nvPr>
            <p:ph type="title"/>
          </p:nvPr>
        </p:nvSpPr>
        <p:spPr>
          <a:xfrm>
            <a:off x="457200" y="0"/>
            <a:ext cx="3008314" cy="1435100"/>
          </a:xfrm>
          <a:prstGeom prst="rect">
            <a:avLst/>
          </a:prstGeom>
        </p:spPr>
        <p:txBody>
          <a:bodyPr anchor="b"/>
          <a:lstStyle>
            <a:lvl1pPr>
              <a:defRPr sz="2000"/>
            </a:lvl1pPr>
          </a:lstStyle>
          <a:p>
            <a:pPr lvl="0">
              <a:defRPr sz="1800" b="0"/>
            </a:pPr>
            <a:r>
              <a:rPr sz="2000" b="1"/>
              <a:t>Title Text</a:t>
            </a:r>
          </a:p>
        </p:txBody>
      </p:sp>
      <p:sp>
        <p:nvSpPr>
          <p:cNvPr id="320" name="Shape 320"/>
          <p:cNvSpPr>
            <a:spLocks noGrp="1"/>
          </p:cNvSpPr>
          <p:nvPr>
            <p:ph type="body" idx="1"/>
          </p:nvPr>
        </p:nvSpPr>
        <p:spPr>
          <a:xfrm>
            <a:off x="3575050" y="273050"/>
            <a:ext cx="5111750" cy="6584950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 marL="547914" indent="-268514">
              <a:defRPr sz="3200"/>
            </a:lvl2pPr>
            <a:lvl3pPr marL="867833" indent="-270933">
              <a:defRPr sz="3200"/>
            </a:lvl3pPr>
            <a:lvl4pPr marL="1280160" indent="-365760">
              <a:defRPr sz="3200"/>
            </a:lvl4pPr>
            <a:lvl5pPr marL="1597660" indent="-365760">
              <a:defRPr sz="3200"/>
            </a:lvl5pPr>
          </a:lstStyle>
          <a:p>
            <a:pPr lvl="0">
              <a:defRPr sz="1800" b="0"/>
            </a:pPr>
            <a:r>
              <a:rPr sz="3200" b="1"/>
              <a:t>Body Level One</a:t>
            </a:r>
          </a:p>
          <a:p>
            <a:pPr lvl="1">
              <a:defRPr sz="1800" b="0"/>
            </a:pPr>
            <a:r>
              <a:rPr sz="3200" b="1"/>
              <a:t>Body Level Two</a:t>
            </a:r>
          </a:p>
          <a:p>
            <a:pPr lvl="2">
              <a:defRPr sz="1800" b="0"/>
            </a:pPr>
            <a:r>
              <a:rPr sz="3200" b="1"/>
              <a:t>Body Level Three</a:t>
            </a:r>
          </a:p>
          <a:p>
            <a:pPr lvl="3">
              <a:defRPr sz="1800" b="0"/>
            </a:pPr>
            <a:r>
              <a:rPr sz="3200" b="1"/>
              <a:t>Body Level Four</a:t>
            </a:r>
          </a:p>
          <a:p>
            <a:pPr lvl="4">
              <a:defRPr sz="1800" b="0"/>
            </a:pPr>
            <a:r>
              <a:rPr sz="32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2" name="Shape 322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323" name="Shape 323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324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325" name="Shape 325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326" name="Shape 326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>
              <a:defRPr sz="2000"/>
            </a:lvl1pPr>
          </a:lstStyle>
          <a:p>
            <a:pPr lvl="0">
              <a:defRPr sz="1800" b="0"/>
            </a:pPr>
            <a:r>
              <a:rPr sz="2000" b="1"/>
              <a:t>Title Text</a:t>
            </a:r>
          </a:p>
        </p:txBody>
      </p:sp>
      <p:sp>
        <p:nvSpPr>
          <p:cNvPr id="327" name="Shape 327"/>
          <p:cNvSpPr>
            <a:spLocks noGrp="1"/>
          </p:cNvSpPr>
          <p:nvPr>
            <p:ph type="body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/>
          <a:lstStyle>
            <a:lvl1pPr marL="0" indent="0">
              <a:buClrTx/>
              <a:buSzTx/>
              <a:buFontTx/>
              <a:buNone/>
              <a:defRPr sz="1400"/>
            </a:lvl1pPr>
            <a:lvl2pPr marL="0" indent="457200">
              <a:buClrTx/>
              <a:buSzTx/>
              <a:buFontTx/>
              <a:buNone/>
              <a:defRPr sz="1400"/>
            </a:lvl2pPr>
            <a:lvl3pPr marL="0" indent="914400">
              <a:buClrTx/>
              <a:buSzTx/>
              <a:buFontTx/>
              <a:buNone/>
              <a:defRPr sz="1400"/>
            </a:lvl3pPr>
            <a:lvl4pPr marL="0" indent="1371600">
              <a:buClrTx/>
              <a:buSzTx/>
              <a:buFontTx/>
              <a:buNone/>
              <a:defRPr sz="1400"/>
            </a:lvl4pPr>
            <a:lvl5pPr marL="0" indent="1828800">
              <a:buClrTx/>
              <a:buSzTx/>
              <a:buFontTx/>
              <a:buNone/>
              <a:defRPr sz="1400"/>
            </a:lvl5pPr>
          </a:lstStyle>
          <a:p>
            <a:pPr lvl="0">
              <a:defRPr sz="1800" b="0"/>
            </a:pPr>
            <a:r>
              <a:rPr sz="1400" b="1"/>
              <a:t>Body Level One</a:t>
            </a:r>
          </a:p>
          <a:p>
            <a:pPr lvl="1">
              <a:defRPr sz="1800" b="0"/>
            </a:pPr>
            <a:r>
              <a:rPr sz="1400" b="1"/>
              <a:t>Body Level Two</a:t>
            </a:r>
          </a:p>
          <a:p>
            <a:pPr lvl="2">
              <a:defRPr sz="1800" b="0"/>
            </a:pPr>
            <a:r>
              <a:rPr sz="1400" b="1"/>
              <a:t>Body Level Three</a:t>
            </a:r>
          </a:p>
          <a:p>
            <a:pPr lvl="3">
              <a:defRPr sz="1800" b="0"/>
            </a:pPr>
            <a:r>
              <a:rPr sz="1400" b="1"/>
              <a:t>Body Level Four</a:t>
            </a:r>
          </a:p>
          <a:p>
            <a:pPr lvl="4">
              <a:defRPr sz="1800" b="0"/>
            </a:pPr>
            <a:r>
              <a:rPr sz="1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9" name="Shape 329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330" name="Shape 330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331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332" name="Shape 332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333" name="Shape 333"/>
          <p:cNvSpPr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334" name="Shape 334"/>
          <p:cNvSpPr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6" name="Shape 336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/>
            </a:pPr>
            <a:r>
              <a:rPr sz="1000"/>
              <a:t>‹#›</a:t>
            </a:r>
          </a:p>
        </p:txBody>
      </p:sp>
      <p:sp>
        <p:nvSpPr>
          <p:cNvPr id="337" name="Shape 337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338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339" name="Shape 339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340" name="Shape 340"/>
          <p:cNvSpPr>
            <a:spLocks noGrp="1"/>
          </p:cNvSpPr>
          <p:nvPr>
            <p:ph type="title"/>
          </p:nvPr>
        </p:nvSpPr>
        <p:spPr>
          <a:xfrm>
            <a:off x="6667500" y="228600"/>
            <a:ext cx="2095500" cy="6629400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341" name="Shape 341"/>
          <p:cNvSpPr>
            <a:spLocks noGrp="1"/>
          </p:cNvSpPr>
          <p:nvPr>
            <p:ph type="body" idx="1"/>
          </p:nvPr>
        </p:nvSpPr>
        <p:spPr>
          <a:xfrm>
            <a:off x="381000" y="254000"/>
            <a:ext cx="6134100" cy="6604000"/>
          </a:xfrm>
          <a:prstGeom prst="rect">
            <a:avLst/>
          </a:prstGeom>
        </p:spPr>
        <p:txBody>
          <a:bodyPr/>
          <a:lstStyle/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Shape 34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35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36" name="Shape 36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37" name="Shape 37"/>
          <p:cNvSpPr>
            <a:spLocks noGrp="1"/>
          </p:cNvSpPr>
          <p:nvPr>
            <p:ph type="title"/>
          </p:nvPr>
        </p:nvSpPr>
        <p:spPr>
          <a:xfrm>
            <a:off x="382039" y="474339"/>
            <a:ext cx="7772400" cy="749300"/>
          </a:xfrm>
          <a:prstGeom prst="rect">
            <a:avLst/>
          </a:prstGeom>
        </p:spPr>
        <p:txBody>
          <a:bodyPr anchor="t"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/>
              <a:t>Click to edit Master subtitle style</a:t>
            </a:r>
          </a:p>
        </p:txBody>
      </p:sp>
    </p:spTree>
  </p:cSld>
  <p:clrMapOvr>
    <a:masterClrMapping/>
  </p:clrMapOvr>
  <p:transition/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397000"/>
            <a:ext cx="4114800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397000"/>
            <a:ext cx="4114800" cy="54356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</p:spTree>
  </p:cSld>
  <p:clrMapOvr>
    <a:masterClrMapping/>
  </p:clrMapOvr>
  <p:transition/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/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  <p:transition/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Shape 39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40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41" name="Shape 41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</p:spTree>
  </p:cSld>
  <p:clrMapOvr>
    <a:masterClrMapping/>
  </p:clrMapOvr>
  <p:transition spd="med"/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67500" y="254000"/>
            <a:ext cx="2095500" cy="65786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81000" y="254000"/>
            <a:ext cx="6134100" cy="65786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</p:spTree>
  </p:cSld>
  <p:clrMapOvr>
    <a:masterClrMapping/>
  </p:clrMapOvr>
  <p:transition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" name="Shape 43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44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45" name="Shape 45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46" name="Shape 46"/>
          <p:cNvSpPr>
            <a:spLocks noGrp="1"/>
          </p:cNvSpPr>
          <p:nvPr>
            <p:ph type="title"/>
          </p:nvPr>
        </p:nvSpPr>
        <p:spPr>
          <a:xfrm>
            <a:off x="457200" y="0"/>
            <a:ext cx="3008314" cy="1435100"/>
          </a:xfrm>
          <a:prstGeom prst="rect">
            <a:avLst/>
          </a:prstGeom>
        </p:spPr>
        <p:txBody>
          <a:bodyPr anchor="b"/>
          <a:lstStyle>
            <a:lvl1pPr>
              <a:defRPr sz="2000"/>
            </a:lvl1pPr>
          </a:lstStyle>
          <a:p>
            <a:pPr lvl="0">
              <a:defRPr sz="1800" b="0"/>
            </a:pPr>
            <a:r>
              <a:rPr sz="2000" b="1"/>
              <a:t>Title Text</a:t>
            </a:r>
          </a:p>
        </p:txBody>
      </p:sp>
      <p:sp>
        <p:nvSpPr>
          <p:cNvPr id="47" name="Shape 47"/>
          <p:cNvSpPr>
            <a:spLocks noGrp="1"/>
          </p:cNvSpPr>
          <p:nvPr>
            <p:ph type="body" idx="1"/>
          </p:nvPr>
        </p:nvSpPr>
        <p:spPr>
          <a:xfrm>
            <a:off x="3575050" y="273050"/>
            <a:ext cx="5111750" cy="6584950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>
              <a:spcBef>
                <a:spcPts val="500"/>
              </a:spcBef>
              <a:buClrTx/>
              <a:buSzTx/>
              <a:buFontTx/>
              <a:buNone/>
              <a:defRPr sz="3200" b="0">
                <a:latin typeface="Calibri"/>
                <a:ea typeface="Calibri"/>
                <a:cs typeface="Calibri"/>
                <a:sym typeface="Calibri"/>
              </a:defRPr>
            </a:lvl1pPr>
            <a:lvl2pPr marL="0" indent="457200">
              <a:spcBef>
                <a:spcPts val="500"/>
              </a:spcBef>
              <a:buClrTx/>
              <a:buSzTx/>
              <a:buFontTx/>
              <a:buNone/>
              <a:defRPr sz="3200" b="0">
                <a:latin typeface="Calibri"/>
                <a:ea typeface="Calibri"/>
                <a:cs typeface="Calibri"/>
                <a:sym typeface="Calibri"/>
              </a:defRPr>
            </a:lvl2pPr>
            <a:lvl3pPr marL="0" indent="914400">
              <a:spcBef>
                <a:spcPts val="500"/>
              </a:spcBef>
              <a:buClrTx/>
              <a:buSzTx/>
              <a:buFontTx/>
              <a:buNone/>
              <a:defRPr sz="3200" b="0">
                <a:latin typeface="Calibri"/>
                <a:ea typeface="Calibri"/>
                <a:cs typeface="Calibri"/>
                <a:sym typeface="Calibri"/>
              </a:defRPr>
            </a:lvl3pPr>
            <a:lvl4pPr marL="0" indent="1371600">
              <a:spcBef>
                <a:spcPts val="500"/>
              </a:spcBef>
              <a:buClrTx/>
              <a:buSzTx/>
              <a:buFontTx/>
              <a:buNone/>
              <a:defRPr sz="3200" b="0">
                <a:latin typeface="Calibri"/>
                <a:ea typeface="Calibri"/>
                <a:cs typeface="Calibri"/>
                <a:sym typeface="Calibri"/>
              </a:defRPr>
            </a:lvl4pPr>
            <a:lvl5pPr marL="0" indent="1828800">
              <a:spcBef>
                <a:spcPts val="500"/>
              </a:spcBef>
              <a:buClrTx/>
              <a:buSzTx/>
              <a:buFontTx/>
              <a:buNone/>
              <a:defRPr sz="3200" b="0">
                <a:latin typeface="Calibri"/>
                <a:ea typeface="Calibri"/>
                <a:cs typeface="Calibri"/>
                <a:sym typeface="Calibri"/>
              </a:defRPr>
            </a:lvl5pPr>
          </a:lstStyle>
          <a:p>
            <a:pPr lvl="0">
              <a:defRPr sz="1800"/>
            </a:pPr>
            <a:r>
              <a:rPr sz="3200"/>
              <a:t>Body Level One</a:t>
            </a:r>
          </a:p>
          <a:p>
            <a:pPr lvl="1">
              <a:defRPr sz="1800"/>
            </a:pPr>
            <a:r>
              <a:rPr sz="3200"/>
              <a:t>Body Level Two</a:t>
            </a:r>
          </a:p>
          <a:p>
            <a:pPr lvl="2">
              <a:defRPr sz="1800"/>
            </a:pPr>
            <a:r>
              <a:rPr sz="3200"/>
              <a:t>Body Level Three</a:t>
            </a:r>
          </a:p>
          <a:p>
            <a:pPr lvl="3">
              <a:defRPr sz="1800"/>
            </a:pPr>
            <a:r>
              <a:rPr sz="3200"/>
              <a:t>Body Level Four</a:t>
            </a:r>
          </a:p>
          <a:p>
            <a:pPr lvl="4">
              <a:defRPr sz="1800"/>
            </a:pPr>
            <a:r>
              <a:rPr sz="320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Shape 49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50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51" name="Shape 51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52" name="Shape 52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1" cy="566738"/>
          </a:xfrm>
          <a:prstGeom prst="rect">
            <a:avLst/>
          </a:prstGeom>
        </p:spPr>
        <p:txBody>
          <a:bodyPr anchor="b"/>
          <a:lstStyle>
            <a:lvl1pPr>
              <a:defRPr sz="2000"/>
            </a:lvl1pPr>
          </a:lstStyle>
          <a:p>
            <a:pPr lvl="0">
              <a:defRPr sz="1800" b="0"/>
            </a:pPr>
            <a:r>
              <a:rPr sz="2000" b="1"/>
              <a:t>Title Text</a:t>
            </a:r>
          </a:p>
        </p:txBody>
      </p:sp>
      <p:sp>
        <p:nvSpPr>
          <p:cNvPr id="53" name="Shape 53"/>
          <p:cNvSpPr>
            <a:spLocks noGrp="1"/>
          </p:cNvSpPr>
          <p:nvPr>
            <p:ph type="body" idx="1"/>
          </p:nvPr>
        </p:nvSpPr>
        <p:spPr>
          <a:xfrm>
            <a:off x="1792288" y="5367337"/>
            <a:ext cx="5486401" cy="804863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>
              <a:spcBef>
                <a:spcPts val="500"/>
              </a:spcBef>
              <a:buClrTx/>
              <a:buSzTx/>
              <a:buFontTx/>
              <a:buNone/>
              <a:defRPr sz="1400" b="0">
                <a:latin typeface="Calibri"/>
                <a:ea typeface="Calibri"/>
                <a:cs typeface="Calibri"/>
                <a:sym typeface="Calibri"/>
              </a:defRPr>
            </a:lvl1pPr>
            <a:lvl2pPr marL="0" indent="457200">
              <a:spcBef>
                <a:spcPts val="500"/>
              </a:spcBef>
              <a:buClrTx/>
              <a:buSzTx/>
              <a:buFontTx/>
              <a:buNone/>
              <a:defRPr sz="1400" b="0">
                <a:latin typeface="Calibri"/>
                <a:ea typeface="Calibri"/>
                <a:cs typeface="Calibri"/>
                <a:sym typeface="Calibri"/>
              </a:defRPr>
            </a:lvl2pPr>
            <a:lvl3pPr marL="0" indent="914400">
              <a:spcBef>
                <a:spcPts val="500"/>
              </a:spcBef>
              <a:buClrTx/>
              <a:buSzTx/>
              <a:buFontTx/>
              <a:buNone/>
              <a:defRPr sz="1400" b="0">
                <a:latin typeface="Calibri"/>
                <a:ea typeface="Calibri"/>
                <a:cs typeface="Calibri"/>
                <a:sym typeface="Calibri"/>
              </a:defRPr>
            </a:lvl3pPr>
            <a:lvl4pPr marL="0" indent="1371600">
              <a:spcBef>
                <a:spcPts val="500"/>
              </a:spcBef>
              <a:buClrTx/>
              <a:buSzTx/>
              <a:buFontTx/>
              <a:buNone/>
              <a:defRPr sz="1400" b="0">
                <a:latin typeface="Calibri"/>
                <a:ea typeface="Calibri"/>
                <a:cs typeface="Calibri"/>
                <a:sym typeface="Calibri"/>
              </a:defRPr>
            </a:lvl4pPr>
            <a:lvl5pPr marL="0" indent="1828800">
              <a:spcBef>
                <a:spcPts val="500"/>
              </a:spcBef>
              <a:buClrTx/>
              <a:buSzTx/>
              <a:buFontTx/>
              <a:buNone/>
              <a:defRPr sz="1400" b="0">
                <a:latin typeface="Calibri"/>
                <a:ea typeface="Calibri"/>
                <a:cs typeface="Calibri"/>
                <a:sym typeface="Calibri"/>
              </a:defRPr>
            </a:lvl5pPr>
          </a:lstStyle>
          <a:p>
            <a:pPr lvl="0">
              <a:defRPr sz="1800"/>
            </a:pPr>
            <a:r>
              <a:rPr sz="1400"/>
              <a:t>Body Level One</a:t>
            </a:r>
          </a:p>
          <a:p>
            <a:pPr lvl="1">
              <a:defRPr sz="1800"/>
            </a:pPr>
            <a:r>
              <a:rPr sz="1400"/>
              <a:t>Body Level Two</a:t>
            </a:r>
          </a:p>
          <a:p>
            <a:pPr lvl="2">
              <a:defRPr sz="1800"/>
            </a:pPr>
            <a:r>
              <a:rPr sz="1400"/>
              <a:t>Body Level Three</a:t>
            </a:r>
          </a:p>
          <a:p>
            <a:pPr lvl="3">
              <a:defRPr sz="1800"/>
            </a:pPr>
            <a:r>
              <a:rPr sz="1400"/>
              <a:t>Body Level Four</a:t>
            </a:r>
          </a:p>
          <a:p>
            <a:pPr lvl="4">
              <a:defRPr sz="1800"/>
            </a:pPr>
            <a:r>
              <a:rPr sz="1400"/>
              <a:t>Body Level Five</a:t>
            </a:r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x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Shape 55"/>
          <p:cNvSpPr/>
          <p:nvPr/>
        </p:nvSpPr>
        <p:spPr>
          <a:xfrm>
            <a:off x="8871727" y="6611779"/>
            <a:ext cx="231389" cy="23114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000">
                <a:solidFill>
                  <a:srgbClr val="800000"/>
                </a:solidFill>
                <a:latin typeface="Arial Narrow Bold"/>
                <a:ea typeface="Arial Narrow Bold"/>
                <a:cs typeface="Arial Narrow Bold"/>
                <a:sym typeface="Arial Narrow Bold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000">
                <a:solidFill>
                  <a:srgbClr val="800000"/>
                </a:solidFill>
              </a:rPr>
              <a:t>‹#›</a:t>
            </a:r>
          </a:p>
        </p:txBody>
      </p:sp>
      <p:pic>
        <p:nvPicPr>
          <p:cNvPr id="56" name="image1.png"/>
          <p:cNvPicPr/>
          <p:nvPr/>
        </p:nvPicPr>
        <p:blipFill>
          <a:blip r:embed="rId2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57" name="Shape 57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58" name="Shape 58"/>
          <p:cNvSpPr>
            <a:spLocks noGrp="1"/>
          </p:cNvSpPr>
          <p:nvPr>
            <p:ph type="title"/>
          </p:nvPr>
        </p:nvSpPr>
        <p:spPr>
          <a:xfrm>
            <a:off x="635000" y="2032000"/>
            <a:ext cx="7772400" cy="749300"/>
          </a:xfrm>
          <a:prstGeom prst="rect">
            <a:avLst/>
          </a:prstGeom>
        </p:spPr>
        <p:txBody>
          <a:bodyPr anchor="t"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59" name="Shape 59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lIns="45719" tIns="45719" rIns="45719" bIns="45719"/>
          <a:lstStyle>
            <a:lvl1pPr marL="0" indent="0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1pPr>
            <a:lvl2pPr marL="0" indent="457200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2pPr>
            <a:lvl3pPr marL="0" indent="914400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3pPr>
            <a:lvl4pPr marL="0" indent="1371600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4pPr>
            <a:lvl5pPr marL="0" indent="1828800">
              <a:spcBef>
                <a:spcPts val="500"/>
              </a:spcBef>
              <a:buClrTx/>
              <a:buSzTx/>
              <a:buFontTx/>
              <a:buNone/>
              <a:defRPr sz="2000" b="0">
                <a:latin typeface="Calibri"/>
                <a:ea typeface="Calibri"/>
                <a:cs typeface="Calibri"/>
                <a:sym typeface="Calibri"/>
              </a:defRPr>
            </a:lvl5pPr>
          </a:lstStyle>
          <a:p>
            <a:pPr lvl="0">
              <a:defRPr sz="1800"/>
            </a:pPr>
            <a:r>
              <a:rPr sz="2000"/>
              <a:t>Body Level One</a:t>
            </a:r>
          </a:p>
          <a:p>
            <a:pPr lvl="1">
              <a:defRPr sz="1800"/>
            </a:pPr>
            <a:r>
              <a:rPr sz="2000"/>
              <a:t>Body Level Two</a:t>
            </a:r>
          </a:p>
          <a:p>
            <a:pPr lvl="2">
              <a:defRPr sz="1800"/>
            </a:pPr>
            <a:r>
              <a:rPr sz="2000"/>
              <a:t>Body Level Three</a:t>
            </a:r>
          </a:p>
          <a:p>
            <a:pPr lvl="3">
              <a:defRPr sz="1800"/>
            </a:pPr>
            <a:r>
              <a:rPr sz="2000"/>
              <a:t>Body Level Four</a:t>
            </a:r>
          </a:p>
          <a:p>
            <a:pPr lvl="4">
              <a:defRPr sz="1800"/>
            </a:pPr>
            <a:r>
              <a:rPr sz="2000"/>
              <a:t>Body Level Five</a:t>
            </a:r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theme" Target="../theme/theme1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slideLayout" Target="../slideLayouts/slideLayout48.xml"/><Relationship Id="rId8" Type="http://schemas.openxmlformats.org/officeDocument/2006/relationships/slideLayout" Target="../slideLayouts/slideLayout8.xml"/><Relationship Id="rId51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7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52.xml"/><Relationship Id="rId7" Type="http://schemas.openxmlformats.org/officeDocument/2006/relationships/slideLayout" Target="../slideLayouts/slideLayout56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51.xml"/><Relationship Id="rId1" Type="http://schemas.openxmlformats.org/officeDocument/2006/relationships/slideLayout" Target="../slideLayouts/slideLayout50.xml"/><Relationship Id="rId6" Type="http://schemas.openxmlformats.org/officeDocument/2006/relationships/slideLayout" Target="../slideLayouts/slideLayout55.xml"/><Relationship Id="rId11" Type="http://schemas.openxmlformats.org/officeDocument/2006/relationships/slideLayout" Target="../slideLayouts/slideLayout60.xml"/><Relationship Id="rId5" Type="http://schemas.openxmlformats.org/officeDocument/2006/relationships/slideLayout" Target="../slideLayouts/slideLayout54.xml"/><Relationship Id="rId10" Type="http://schemas.openxmlformats.org/officeDocument/2006/relationships/slideLayout" Target="../slideLayouts/slideLayout59.xml"/><Relationship Id="rId4" Type="http://schemas.openxmlformats.org/officeDocument/2006/relationships/slideLayout" Target="../slideLayouts/slideLayout53.xml"/><Relationship Id="rId9" Type="http://schemas.openxmlformats.org/officeDocument/2006/relationships/slideLayout" Target="../slideLayouts/slideLayout58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1.png"/>
          <p:cNvPicPr/>
          <p:nvPr/>
        </p:nvPicPr>
        <p:blipFill>
          <a:blip r:embed="rId51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3" name="Shape 3"/>
          <p:cNvSpPr/>
          <p:nvPr/>
        </p:nvSpPr>
        <p:spPr>
          <a:xfrm>
            <a:off x="-8232" y="6553200"/>
            <a:ext cx="576125" cy="33274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wrap="none" lIns="45719" rIns="45719">
            <a:spAutoFit/>
          </a:bodyPr>
          <a:lstStyle>
            <a:lvl1pPr>
              <a:defRPr sz="1600">
                <a:solidFill>
                  <a:srgbClr val="990000"/>
                </a:solidFill>
                <a:latin typeface="Gill Sans"/>
                <a:ea typeface="Gill Sans"/>
                <a:cs typeface="Gill Sans"/>
                <a:sym typeface="Gill Sans"/>
              </a:defRPr>
            </a:lvl1pPr>
          </a:lstStyle>
          <a:p>
            <a:pPr lvl="0">
              <a:defRPr sz="1800">
                <a:solidFill>
                  <a:srgbClr val="000000"/>
                </a:solidFill>
              </a:defRPr>
            </a:pPr>
            <a:r>
              <a:rPr sz="1600">
                <a:solidFill>
                  <a:srgbClr val="990000"/>
                </a:solidFill>
              </a:rPr>
              <a:t>cs154</a:t>
            </a:r>
          </a:p>
        </p:txBody>
      </p:sp>
      <p:sp>
        <p:nvSpPr>
          <p:cNvPr id="4" name="Shape 4"/>
          <p:cNvSpPr>
            <a:spLocks noGrp="1"/>
          </p:cNvSpPr>
          <p:nvPr>
            <p:ph type="title"/>
          </p:nvPr>
        </p:nvSpPr>
        <p:spPr>
          <a:xfrm>
            <a:off x="381000" y="254000"/>
            <a:ext cx="8382000" cy="1143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38100" tIns="38100" rIns="38100" bIns="38100" anchor="ctr"/>
          <a:lstStyle/>
          <a:p>
            <a:pPr lvl="0">
              <a:defRPr sz="1800" b="0"/>
            </a:pPr>
            <a:r>
              <a:rPr sz="3600" b="1"/>
              <a:t>Title Text</a:t>
            </a:r>
          </a:p>
        </p:txBody>
      </p:sp>
      <p:sp>
        <p:nvSpPr>
          <p:cNvPr id="5" name="Shape 5"/>
          <p:cNvSpPr>
            <a:spLocks noGrp="1"/>
          </p:cNvSpPr>
          <p:nvPr>
            <p:ph type="body" idx="1"/>
          </p:nvPr>
        </p:nvSpPr>
        <p:spPr>
          <a:xfrm>
            <a:off x="381000" y="1397000"/>
            <a:ext cx="8382000" cy="5461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="" xmlns:ma14="http://schemas.microsoft.com/office/mac/drawingml/2011/main" val="1"/>
            </a:ext>
          </a:extLst>
        </p:spPr>
        <p:txBody>
          <a:bodyPr lIns="38100" tIns="38100" rIns="38100" bIns="38100"/>
          <a:lstStyle/>
          <a:p>
            <a:pPr lvl="0">
              <a:defRPr sz="1800" b="0"/>
            </a:pPr>
            <a:r>
              <a:rPr sz="2400" b="1"/>
              <a:t>Body Level One</a:t>
            </a:r>
          </a:p>
          <a:p>
            <a:pPr lvl="1">
              <a:defRPr sz="1800" b="0"/>
            </a:pPr>
            <a:r>
              <a:rPr sz="2400" b="1"/>
              <a:t>Body Level Two</a:t>
            </a:r>
          </a:p>
          <a:p>
            <a:pPr lvl="2">
              <a:defRPr sz="1800" b="0"/>
            </a:pPr>
            <a:r>
              <a:rPr sz="2400" b="1"/>
              <a:t>Body Level Three</a:t>
            </a:r>
          </a:p>
          <a:p>
            <a:pPr lvl="3">
              <a:defRPr sz="1800" b="0"/>
            </a:pPr>
            <a:r>
              <a:rPr sz="2400" b="1"/>
              <a:t>Body Level Four</a:t>
            </a:r>
          </a:p>
          <a:p>
            <a:pPr lvl="4">
              <a:defRPr sz="1800" b="0"/>
            </a:pPr>
            <a:r>
              <a:rPr sz="2400" b="1"/>
              <a:t>Body Level Five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0" r:id="rId11"/>
    <p:sldLayoutId id="2147483662" r:id="rId12"/>
    <p:sldLayoutId id="2147483664" r:id="rId13"/>
    <p:sldLayoutId id="2147483665" r:id="rId14"/>
    <p:sldLayoutId id="2147483666" r:id="rId15"/>
    <p:sldLayoutId id="2147483667" r:id="rId16"/>
    <p:sldLayoutId id="2147483668" r:id="rId17"/>
    <p:sldLayoutId id="2147483669" r:id="rId18"/>
    <p:sldLayoutId id="2147483670" r:id="rId19"/>
    <p:sldLayoutId id="2147483671" r:id="rId20"/>
    <p:sldLayoutId id="2147483673" r:id="rId21"/>
    <p:sldLayoutId id="2147483674" r:id="rId22"/>
    <p:sldLayoutId id="2147483675" r:id="rId23"/>
    <p:sldLayoutId id="2147483676" r:id="rId24"/>
    <p:sldLayoutId id="2147483677" r:id="rId25"/>
    <p:sldLayoutId id="2147483678" r:id="rId26"/>
    <p:sldLayoutId id="2147483679" r:id="rId27"/>
    <p:sldLayoutId id="2147483680" r:id="rId28"/>
    <p:sldLayoutId id="2147483681" r:id="rId29"/>
    <p:sldLayoutId id="2147483682" r:id="rId30"/>
    <p:sldLayoutId id="2147483684" r:id="rId31"/>
    <p:sldLayoutId id="2147483685" r:id="rId32"/>
    <p:sldLayoutId id="2147483686" r:id="rId33"/>
    <p:sldLayoutId id="2147483687" r:id="rId34"/>
    <p:sldLayoutId id="2147483688" r:id="rId35"/>
    <p:sldLayoutId id="2147483689" r:id="rId36"/>
    <p:sldLayoutId id="2147483690" r:id="rId37"/>
    <p:sldLayoutId id="2147483691" r:id="rId38"/>
    <p:sldLayoutId id="2147483692" r:id="rId39"/>
    <p:sldLayoutId id="2147483693" r:id="rId40"/>
    <p:sldLayoutId id="2147483695" r:id="rId41"/>
    <p:sldLayoutId id="2147483696" r:id="rId42"/>
    <p:sldLayoutId id="2147483697" r:id="rId43"/>
    <p:sldLayoutId id="2147483698" r:id="rId44"/>
    <p:sldLayoutId id="2147483699" r:id="rId45"/>
    <p:sldLayoutId id="2147483700" r:id="rId46"/>
    <p:sldLayoutId id="2147483701" r:id="rId47"/>
    <p:sldLayoutId id="2147483702" r:id="rId48"/>
    <p:sldLayoutId id="2147483703" r:id="rId49"/>
  </p:sldLayoutIdLst>
  <p:transition spd="med"/>
  <p:txStyles>
    <p:titleStyle>
      <a:lvl1pPr>
        <a:defRPr sz="3600" b="1">
          <a:latin typeface="Calibri Bold"/>
          <a:ea typeface="Calibri Bold"/>
          <a:cs typeface="Calibri Bold"/>
          <a:sym typeface="Calibri Bold"/>
        </a:defRPr>
      </a:lvl1pPr>
      <a:lvl2pPr>
        <a:defRPr sz="3600" b="1">
          <a:latin typeface="Calibri Bold"/>
          <a:ea typeface="Calibri Bold"/>
          <a:cs typeface="Calibri Bold"/>
          <a:sym typeface="Calibri Bold"/>
        </a:defRPr>
      </a:lvl2pPr>
      <a:lvl3pPr>
        <a:defRPr sz="3600" b="1">
          <a:latin typeface="Calibri Bold"/>
          <a:ea typeface="Calibri Bold"/>
          <a:cs typeface="Calibri Bold"/>
          <a:sym typeface="Calibri Bold"/>
        </a:defRPr>
      </a:lvl3pPr>
      <a:lvl4pPr>
        <a:defRPr sz="3600" b="1">
          <a:latin typeface="Calibri Bold"/>
          <a:ea typeface="Calibri Bold"/>
          <a:cs typeface="Calibri Bold"/>
          <a:sym typeface="Calibri Bold"/>
        </a:defRPr>
      </a:lvl4pPr>
      <a:lvl5pPr>
        <a:defRPr sz="3600" b="1">
          <a:latin typeface="Calibri Bold"/>
          <a:ea typeface="Calibri Bold"/>
          <a:cs typeface="Calibri Bold"/>
          <a:sym typeface="Calibri Bold"/>
        </a:defRPr>
      </a:lvl5pPr>
      <a:lvl6pPr indent="457200">
        <a:defRPr sz="3600" b="1">
          <a:latin typeface="Calibri Bold"/>
          <a:ea typeface="Calibri Bold"/>
          <a:cs typeface="Calibri Bold"/>
          <a:sym typeface="Calibri Bold"/>
        </a:defRPr>
      </a:lvl6pPr>
      <a:lvl7pPr indent="914400">
        <a:defRPr sz="3600" b="1">
          <a:latin typeface="Calibri Bold"/>
          <a:ea typeface="Calibri Bold"/>
          <a:cs typeface="Calibri Bold"/>
          <a:sym typeface="Calibri Bold"/>
        </a:defRPr>
      </a:lvl7pPr>
      <a:lvl8pPr indent="1371600">
        <a:defRPr sz="3600" b="1">
          <a:latin typeface="Calibri Bold"/>
          <a:ea typeface="Calibri Bold"/>
          <a:cs typeface="Calibri Bold"/>
          <a:sym typeface="Calibri Bold"/>
        </a:defRPr>
      </a:lvl8pPr>
      <a:lvl9pPr indent="1828800">
        <a:defRPr sz="3600" b="1">
          <a:latin typeface="Calibri Bold"/>
          <a:ea typeface="Calibri Bold"/>
          <a:cs typeface="Calibri Bold"/>
          <a:sym typeface="Calibri Bold"/>
        </a:defRPr>
      </a:lvl9pPr>
    </p:titleStyle>
    <p:bodyStyle>
      <a:lvl1pPr marL="254000" indent="-254000">
        <a:spcBef>
          <a:spcPts val="600"/>
        </a:spcBef>
        <a:buClr>
          <a:srgbClr val="990000"/>
        </a:buClr>
        <a:buSzPct val="60000"/>
        <a:buFont typeface="Wingdings 2"/>
        <a:buChar char="⬛"/>
        <a:defRPr sz="2400" b="1">
          <a:latin typeface="Calibri Bold"/>
          <a:ea typeface="Calibri Bold"/>
          <a:cs typeface="Calibri Bold"/>
          <a:sym typeface="Calibri Bold"/>
        </a:defRPr>
      </a:lvl1pPr>
      <a:lvl2pPr marL="561340" indent="-281940">
        <a:spcBef>
          <a:spcPts val="600"/>
        </a:spcBef>
        <a:buClr>
          <a:srgbClr val="990000"/>
        </a:buClr>
        <a:buSzPct val="110000"/>
        <a:buFont typeface="Wingdings 2"/>
        <a:buChar char="▪"/>
        <a:defRPr sz="2400" b="1">
          <a:latin typeface="Calibri Bold"/>
          <a:ea typeface="Calibri Bold"/>
          <a:cs typeface="Calibri Bold"/>
          <a:sym typeface="Calibri Bold"/>
        </a:defRPr>
      </a:lvl2pPr>
      <a:lvl3pPr marL="840739" indent="-243839">
        <a:spcBef>
          <a:spcPts val="600"/>
        </a:spcBef>
        <a:buClr>
          <a:srgbClr val="990000"/>
        </a:buClr>
        <a:buSzPct val="80000"/>
        <a:buFont typeface="Wingdings 2"/>
        <a:buChar char="▪"/>
        <a:defRPr sz="2400" b="1">
          <a:latin typeface="Calibri Bold"/>
          <a:ea typeface="Calibri Bold"/>
          <a:cs typeface="Calibri Bold"/>
          <a:sym typeface="Calibri Bold"/>
        </a:defRPr>
      </a:lvl3pPr>
      <a:lvl4pPr marL="1188719" indent="-274319">
        <a:spcBef>
          <a:spcPts val="600"/>
        </a:spcBef>
        <a:buClr>
          <a:srgbClr val="990000"/>
        </a:buClr>
        <a:buSzPct val="100000"/>
        <a:buFont typeface="Wingdings 2"/>
        <a:buChar char="–"/>
        <a:defRPr sz="2400" b="1">
          <a:latin typeface="Calibri Bold"/>
          <a:ea typeface="Calibri Bold"/>
          <a:cs typeface="Calibri Bold"/>
          <a:sym typeface="Calibri Bold"/>
        </a:defRPr>
      </a:lvl4pPr>
      <a:lvl5pPr marL="1506219" indent="-274319">
        <a:spcBef>
          <a:spcPts val="600"/>
        </a:spcBef>
        <a:buClr>
          <a:srgbClr val="990000"/>
        </a:buClr>
        <a:buSzPct val="100000"/>
        <a:buFont typeface="Wingdings 2"/>
        <a:buChar char="»"/>
        <a:defRPr sz="2400" b="1">
          <a:latin typeface="Calibri Bold"/>
          <a:ea typeface="Calibri Bold"/>
          <a:cs typeface="Calibri Bold"/>
          <a:sym typeface="Calibri Bold"/>
        </a:defRPr>
      </a:lvl5pPr>
      <a:lvl6pPr marL="1963420" indent="-274320">
        <a:spcBef>
          <a:spcPts val="600"/>
        </a:spcBef>
        <a:buClr>
          <a:srgbClr val="990000"/>
        </a:buClr>
        <a:buSzPct val="100000"/>
        <a:buFont typeface="Wingdings 2"/>
        <a:buChar char="»"/>
        <a:defRPr sz="2400" b="1">
          <a:latin typeface="Calibri Bold"/>
          <a:ea typeface="Calibri Bold"/>
          <a:cs typeface="Calibri Bold"/>
          <a:sym typeface="Calibri Bold"/>
        </a:defRPr>
      </a:lvl6pPr>
      <a:lvl7pPr marL="2420620" indent="-274320">
        <a:spcBef>
          <a:spcPts val="600"/>
        </a:spcBef>
        <a:buClr>
          <a:srgbClr val="990000"/>
        </a:buClr>
        <a:buSzPct val="100000"/>
        <a:buFont typeface="Wingdings 2"/>
        <a:buChar char="»"/>
        <a:defRPr sz="2400" b="1">
          <a:latin typeface="Calibri Bold"/>
          <a:ea typeface="Calibri Bold"/>
          <a:cs typeface="Calibri Bold"/>
          <a:sym typeface="Calibri Bold"/>
        </a:defRPr>
      </a:lvl7pPr>
      <a:lvl8pPr marL="2877820" indent="-274320">
        <a:spcBef>
          <a:spcPts val="600"/>
        </a:spcBef>
        <a:buClr>
          <a:srgbClr val="990000"/>
        </a:buClr>
        <a:buSzPct val="100000"/>
        <a:buFont typeface="Wingdings 2"/>
        <a:buChar char="»"/>
        <a:defRPr sz="2400" b="1">
          <a:latin typeface="Calibri Bold"/>
          <a:ea typeface="Calibri Bold"/>
          <a:cs typeface="Calibri Bold"/>
          <a:sym typeface="Calibri Bold"/>
        </a:defRPr>
      </a:lvl8pPr>
      <a:lvl9pPr marL="3335020" indent="-274320">
        <a:spcBef>
          <a:spcPts val="600"/>
        </a:spcBef>
        <a:buClr>
          <a:srgbClr val="990000"/>
        </a:buClr>
        <a:buSzPct val="100000"/>
        <a:buFont typeface="Wingdings 2"/>
        <a:buChar char="»"/>
        <a:defRPr sz="2400" b="1">
          <a:latin typeface="Calibri Bold"/>
          <a:ea typeface="Calibri Bold"/>
          <a:cs typeface="Calibri Bold"/>
          <a:sym typeface="Calibri Bold"/>
        </a:defRPr>
      </a:lvl9pPr>
    </p:bodyStyle>
    <p:otherStyle>
      <a:lvl1pPr algn="r">
        <a:defRPr sz="1200">
          <a:solidFill>
            <a:schemeClr val="tx1"/>
          </a:solidFill>
          <a:latin typeface="+mn-lt"/>
          <a:ea typeface="+mn-ea"/>
          <a:cs typeface="+mn-cs"/>
          <a:sym typeface="Gill Sans"/>
        </a:defRPr>
      </a:lvl1pPr>
      <a:lvl2pPr indent="457200" algn="r">
        <a:defRPr sz="1200">
          <a:solidFill>
            <a:schemeClr val="tx1"/>
          </a:solidFill>
          <a:latin typeface="+mn-lt"/>
          <a:ea typeface="+mn-ea"/>
          <a:cs typeface="+mn-cs"/>
          <a:sym typeface="Gill Sans"/>
        </a:defRPr>
      </a:lvl2pPr>
      <a:lvl3pPr indent="914400" algn="r">
        <a:defRPr sz="1200">
          <a:solidFill>
            <a:schemeClr val="tx1"/>
          </a:solidFill>
          <a:latin typeface="+mn-lt"/>
          <a:ea typeface="+mn-ea"/>
          <a:cs typeface="+mn-cs"/>
          <a:sym typeface="Gill Sans"/>
        </a:defRPr>
      </a:lvl3pPr>
      <a:lvl4pPr indent="1371600" algn="r">
        <a:defRPr sz="1200">
          <a:solidFill>
            <a:schemeClr val="tx1"/>
          </a:solidFill>
          <a:latin typeface="+mn-lt"/>
          <a:ea typeface="+mn-ea"/>
          <a:cs typeface="+mn-cs"/>
          <a:sym typeface="Gill Sans"/>
        </a:defRPr>
      </a:lvl4pPr>
      <a:lvl5pPr indent="1828800" algn="r">
        <a:defRPr sz="1200">
          <a:solidFill>
            <a:schemeClr val="tx1"/>
          </a:solidFill>
          <a:latin typeface="+mn-lt"/>
          <a:ea typeface="+mn-ea"/>
          <a:cs typeface="+mn-cs"/>
          <a:sym typeface="Gill Sans"/>
        </a:defRPr>
      </a:lvl5pPr>
      <a:lvl6pPr indent="2286000" algn="r">
        <a:defRPr sz="1200">
          <a:solidFill>
            <a:schemeClr val="tx1"/>
          </a:solidFill>
          <a:latin typeface="+mn-lt"/>
          <a:ea typeface="+mn-ea"/>
          <a:cs typeface="+mn-cs"/>
          <a:sym typeface="Gill Sans"/>
        </a:defRPr>
      </a:lvl6pPr>
      <a:lvl7pPr indent="2743200" algn="r">
        <a:defRPr sz="1200">
          <a:solidFill>
            <a:schemeClr val="tx1"/>
          </a:solidFill>
          <a:latin typeface="+mn-lt"/>
          <a:ea typeface="+mn-ea"/>
          <a:cs typeface="+mn-cs"/>
          <a:sym typeface="Gill Sans"/>
        </a:defRPr>
      </a:lvl7pPr>
      <a:lvl8pPr indent="3200400" algn="r">
        <a:defRPr sz="1200">
          <a:solidFill>
            <a:schemeClr val="tx1"/>
          </a:solidFill>
          <a:latin typeface="+mn-lt"/>
          <a:ea typeface="+mn-ea"/>
          <a:cs typeface="+mn-cs"/>
          <a:sym typeface="Gill Sans"/>
        </a:defRPr>
      </a:lvl8pPr>
      <a:lvl9pPr indent="3657600" algn="r">
        <a:defRPr sz="1200">
          <a:solidFill>
            <a:schemeClr val="tx1"/>
          </a:solidFill>
          <a:latin typeface="+mn-lt"/>
          <a:ea typeface="+mn-ea"/>
          <a:cs typeface="+mn-cs"/>
          <a:sym typeface="Gill San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image1.png">
            <a:extLst>
              <a:ext uri="{FF2B5EF4-FFF2-40B4-BE49-F238E27FC236}">
                <a16:creationId xmlns:a16="http://schemas.microsoft.com/office/drawing/2014/main" id="{B7E9DF4A-203D-E441-9048-221D24883D44}"/>
              </a:ext>
            </a:extLst>
          </p:cNvPr>
          <p:cNvPicPr/>
          <p:nvPr userDrawn="1"/>
        </p:nvPicPr>
        <p:blipFill>
          <a:blip r:embed="rId13"/>
          <a:stretch>
            <a:fillRect/>
          </a:stretch>
        </p:blipFill>
        <p:spPr>
          <a:xfrm>
            <a:off x="6858000" y="0"/>
            <a:ext cx="2269435" cy="474339"/>
          </a:xfrm>
          <a:prstGeom prst="rect">
            <a:avLst/>
          </a:prstGeom>
          <a:ln w="12700">
            <a:miter lim="400000"/>
          </a:ln>
        </p:spPr>
      </p:pic>
      <p:sp>
        <p:nvSpPr>
          <p:cNvPr id="2049" name="Rectangle 1"/>
          <p:cNvSpPr>
            <a:spLocks noGrp="1" noChangeArrowheads="1"/>
          </p:cNvSpPr>
          <p:nvPr>
            <p:ph type="title"/>
          </p:nvPr>
        </p:nvSpPr>
        <p:spPr bwMode="auto">
          <a:xfrm>
            <a:off x="381000" y="254000"/>
            <a:ext cx="83820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>
                <a:sym typeface="Calibri Bold" charset="0"/>
              </a:rPr>
              <a:t>Click to edit Master title style</a:t>
            </a: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381000" y="1397000"/>
            <a:ext cx="8382000" cy="543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>
                <a:sym typeface="Calibri Bold" charset="0"/>
              </a:rPr>
              <a:t>Click to edit Master text styles</a:t>
            </a:r>
          </a:p>
          <a:p>
            <a:pPr lvl="1"/>
            <a:r>
              <a:rPr lang="en-US" dirty="0">
                <a:sym typeface="Calibri" charset="0"/>
              </a:rPr>
              <a:t>Second level</a:t>
            </a:r>
          </a:p>
          <a:p>
            <a:pPr lvl="2"/>
            <a:r>
              <a:rPr lang="en-US" dirty="0">
                <a:sym typeface="Calibri" charset="0"/>
              </a:rPr>
              <a:t>Third level</a:t>
            </a:r>
          </a:p>
          <a:p>
            <a:pPr lvl="3"/>
            <a:r>
              <a:rPr lang="en-US" dirty="0">
                <a:sym typeface="Calibri" charset="0"/>
              </a:rPr>
              <a:t>Fourth level</a:t>
            </a:r>
          </a:p>
          <a:p>
            <a:pPr lvl="4"/>
            <a:r>
              <a:rPr lang="en-US" dirty="0">
                <a:sym typeface="Calibri" charset="0"/>
              </a:rPr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4508461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9" r:id="rId1"/>
    <p:sldLayoutId id="2147483830" r:id="rId2"/>
    <p:sldLayoutId id="2147483831" r:id="rId3"/>
    <p:sldLayoutId id="2147483832" r:id="rId4"/>
    <p:sldLayoutId id="2147483833" r:id="rId5"/>
    <p:sldLayoutId id="2147483834" r:id="rId6"/>
    <p:sldLayoutId id="2147483835" r:id="rId7"/>
    <p:sldLayoutId id="2147483836" r:id="rId8"/>
    <p:sldLayoutId id="2147483837" r:id="rId9"/>
    <p:sldLayoutId id="2147483838" r:id="rId10"/>
    <p:sldLayoutId id="2147483839" r:id="rId11"/>
  </p:sldLayoutIdLst>
  <p:transition/>
  <p:txStyles>
    <p:titleStyle>
      <a:lvl1pPr algn="l" rtl="0" fontAlgn="base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  <a:sym typeface="Calibri Bold" charset="0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Calibri Bold" charset="0"/>
          <a:ea typeface="ヒラギノ角ゴ ProN W6" charset="0"/>
          <a:cs typeface="ヒラギノ角ゴ ProN W6" charset="0"/>
          <a:sym typeface="Calibri Bold" charset="0"/>
        </a:defRPr>
      </a:lvl9pPr>
    </p:titleStyle>
    <p:bodyStyle>
      <a:lvl1pPr marL="254000" indent="-254000" algn="l" rtl="0" fontAlgn="base">
        <a:spcBef>
          <a:spcPts val="600"/>
        </a:spcBef>
        <a:spcAft>
          <a:spcPct val="0"/>
        </a:spcAft>
        <a:buClr>
          <a:srgbClr val="990000"/>
        </a:buClr>
        <a:buSzPct val="60000"/>
        <a:buFont typeface="Wingdings 2" charset="2"/>
        <a:buChar char="¢"/>
        <a:defRPr sz="2400" b="1">
          <a:solidFill>
            <a:schemeClr val="tx1"/>
          </a:solidFill>
          <a:latin typeface="+mn-lt"/>
          <a:ea typeface="+mn-ea"/>
          <a:cs typeface="+mn-cs"/>
          <a:sym typeface="Calibri Bold" charset="0"/>
        </a:defRPr>
      </a:lvl1pPr>
      <a:lvl2pPr marL="514350" indent="-234950" algn="l" rtl="0" fontAlgn="base">
        <a:spcBef>
          <a:spcPts val="500"/>
        </a:spcBef>
        <a:spcAft>
          <a:spcPct val="0"/>
        </a:spcAft>
        <a:buClr>
          <a:srgbClr val="990000"/>
        </a:buClr>
        <a:buSzPct val="11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2pPr>
      <a:lvl3pPr marL="800100" indent="-203200" algn="l" rtl="0" fontAlgn="base">
        <a:spcBef>
          <a:spcPts val="500"/>
        </a:spcBef>
        <a:spcAft>
          <a:spcPct val="0"/>
        </a:spcAft>
        <a:buClr>
          <a:srgbClr val="000000"/>
        </a:buClr>
        <a:buSzPct val="80000"/>
        <a:buFont typeface="Wingdings" charset="2"/>
        <a:buChar char="§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3pPr>
      <a:lvl4pPr marL="11430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–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4pPr>
      <a:lvl5pPr marL="14605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5pPr>
      <a:lvl6pPr marL="19177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6pPr>
      <a:lvl7pPr marL="23749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7pPr>
      <a:lvl8pPr marL="28321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8pPr>
      <a:lvl9pPr marL="3289300" indent="-228600" algn="l" rtl="0" fontAlgn="base">
        <a:spcBef>
          <a:spcPts val="500"/>
        </a:spcBef>
        <a:spcAft>
          <a:spcPct val="0"/>
        </a:spcAft>
        <a:buClr>
          <a:srgbClr val="000000"/>
        </a:buClr>
        <a:buSzPct val="100000"/>
        <a:buFont typeface="Calibri" charset="0"/>
        <a:buChar char="»"/>
        <a:defRPr sz="2000">
          <a:solidFill>
            <a:schemeClr val="tx1"/>
          </a:solidFill>
          <a:latin typeface="Calibri" charset="0"/>
          <a:ea typeface="ヒラギノ角ゴ ProN W3" charset="0"/>
          <a:cs typeface="ヒラギノ角ゴ ProN W3" charset="0"/>
          <a:sym typeface="Calibri" charset="0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5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5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1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51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5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5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5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5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5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5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5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5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5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51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54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55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55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55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Shape 345"/>
          <p:cNvSpPr>
            <a:spLocks noGrp="1"/>
          </p:cNvSpPr>
          <p:nvPr>
            <p:ph type="title"/>
          </p:nvPr>
        </p:nvSpPr>
        <p:spPr>
          <a:xfrm>
            <a:off x="609600" y="1371600"/>
            <a:ext cx="8356600" cy="2590800"/>
          </a:xfrm>
          <a:prstGeom prst="rect">
            <a:avLst/>
          </a:prstGeom>
        </p:spPr>
        <p:txBody>
          <a:bodyPr lIns="0" tIns="0" rIns="0" bIns="0">
            <a:normAutofit fontScale="90000"/>
          </a:bodyPr>
          <a:lstStyle/>
          <a:p>
            <a:pPr marL="100012" lvl="0" indent="-100012" defTabSz="768095">
              <a:defRPr sz="1800" b="0"/>
            </a:pPr>
            <a:r>
              <a:rPr sz="3024" b="1" dirty="0"/>
              <a:t> Machine-Level Programming</a:t>
            </a:r>
            <a:r>
              <a:rPr lang="en-US" sz="3024" b="1" dirty="0"/>
              <a:t> III</a:t>
            </a:r>
            <a:r>
              <a:rPr sz="3024" b="1" dirty="0"/>
              <a:t>:</a:t>
            </a:r>
            <a:br>
              <a:rPr sz="3024" b="1" dirty="0"/>
            </a:br>
            <a:r>
              <a:rPr sz="3024" b="1" dirty="0"/>
              <a:t>Functions and the call stack</a:t>
            </a:r>
            <a:br>
              <a:rPr sz="3024" b="1" dirty="0"/>
            </a:br>
            <a:br>
              <a:rPr sz="3024" b="1" dirty="0"/>
            </a:br>
            <a:r>
              <a:rPr sz="2016" b="1" dirty="0"/>
              <a:t>cs154 Introduction to Computer Systems</a:t>
            </a:r>
            <a:br>
              <a:rPr sz="2016" b="1" dirty="0"/>
            </a:br>
            <a:br>
              <a:rPr lang="en-US" sz="2016" dirty="0">
                <a:latin typeface="Calibri"/>
                <a:ea typeface="Calibri"/>
                <a:cs typeface="Calibri"/>
                <a:sym typeface="Calibri"/>
              </a:rPr>
            </a:br>
            <a:r>
              <a:rPr lang="en-US" sz="2016" dirty="0">
                <a:latin typeface="Calibri"/>
                <a:ea typeface="Calibri"/>
                <a:cs typeface="Calibri"/>
                <a:sym typeface="Calibri"/>
              </a:rPr>
              <a:t>Junchen Jiang</a:t>
            </a:r>
            <a:br>
              <a:rPr sz="2016" dirty="0">
                <a:latin typeface="Calibri"/>
                <a:ea typeface="Calibri"/>
                <a:cs typeface="Calibri"/>
                <a:sym typeface="Calibri"/>
              </a:rPr>
            </a:br>
            <a:br>
              <a:rPr sz="2016" dirty="0">
                <a:latin typeface="Calibri"/>
                <a:ea typeface="Calibri"/>
                <a:cs typeface="Calibri"/>
                <a:sym typeface="Calibri"/>
              </a:rPr>
            </a:br>
            <a:endParaRPr sz="2016" dirty="0">
              <a:latin typeface="Calibri"/>
              <a:ea typeface="Calibri"/>
              <a:cs typeface="Calibri"/>
              <a:sym typeface="Calibri"/>
            </a:endParaRPr>
          </a:p>
        </p:txBody>
      </p:sp>
    </p:spTree>
  </p:cSld>
  <p:clrMapOvr>
    <a:masterClrMapping/>
  </p:clrMapOvr>
  <p:transition spd="med"/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248634" y="273050"/>
            <a:ext cx="7772400" cy="749300"/>
          </a:xfrm>
        </p:spPr>
        <p:txBody>
          <a:bodyPr/>
          <a:lstStyle/>
          <a:p>
            <a:r>
              <a:rPr lang="en-US" dirty="0"/>
              <a:t>Mechanisms in Procedures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81000" y="1219200"/>
            <a:ext cx="5257800" cy="5435600"/>
          </a:xfrm>
        </p:spPr>
        <p:txBody>
          <a:bodyPr/>
          <a:lstStyle/>
          <a:p>
            <a:r>
              <a:rPr lang="en-US" dirty="0"/>
              <a:t>Passing control</a:t>
            </a:r>
          </a:p>
          <a:p>
            <a:pPr lvl="1"/>
            <a:r>
              <a:rPr lang="en-US" dirty="0"/>
              <a:t>To beginning of procedure code</a:t>
            </a:r>
          </a:p>
          <a:p>
            <a:pPr lvl="1"/>
            <a:r>
              <a:rPr lang="en-US" dirty="0"/>
              <a:t>Back to return point</a:t>
            </a:r>
          </a:p>
          <a:p>
            <a:r>
              <a:rPr lang="en-US" dirty="0"/>
              <a:t>Passing data</a:t>
            </a:r>
          </a:p>
          <a:p>
            <a:pPr lvl="1"/>
            <a:r>
              <a:rPr lang="en-US" dirty="0"/>
              <a:t>Procedure arguments</a:t>
            </a:r>
          </a:p>
          <a:p>
            <a:pPr lvl="1"/>
            <a:r>
              <a:rPr lang="en-US" dirty="0"/>
              <a:t>Return value</a:t>
            </a:r>
          </a:p>
          <a:p>
            <a:r>
              <a:rPr lang="en-US" dirty="0"/>
              <a:t>Memory management</a:t>
            </a:r>
          </a:p>
          <a:p>
            <a:pPr lvl="1"/>
            <a:r>
              <a:rPr lang="en-US" dirty="0"/>
              <a:t>Allocate during procedure execution</a:t>
            </a:r>
          </a:p>
          <a:p>
            <a:pPr lvl="1"/>
            <a:r>
              <a:rPr lang="en-US" dirty="0" err="1"/>
              <a:t>Deallocate</a:t>
            </a:r>
            <a:r>
              <a:rPr lang="en-US" dirty="0"/>
              <a:t> upon return</a:t>
            </a:r>
          </a:p>
        </p:txBody>
      </p:sp>
      <p:sp>
        <p:nvSpPr>
          <p:cNvPr id="8" name="Rectangle 4"/>
          <p:cNvSpPr>
            <a:spLocks/>
          </p:cNvSpPr>
          <p:nvPr/>
        </p:nvSpPr>
        <p:spPr bwMode="auto">
          <a:xfrm>
            <a:off x="5791200" y="990600"/>
            <a:ext cx="1841500" cy="2362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P(…) {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y = Q(x);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print(y)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</a:p>
        </p:txBody>
      </p:sp>
      <p:sp>
        <p:nvSpPr>
          <p:cNvPr id="9" name="Rectangle 5"/>
          <p:cNvSpPr>
            <a:spLocks/>
          </p:cNvSpPr>
          <p:nvPr/>
        </p:nvSpPr>
        <p:spPr bwMode="auto">
          <a:xfrm>
            <a:off x="5791200" y="3581400"/>
            <a:ext cx="2133600" cy="23622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Q(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 = 3*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  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v[10];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v[t];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28600" y="5239333"/>
            <a:ext cx="5161059" cy="400108"/>
          </a:xfrm>
          <a:prstGeom prst="rect">
            <a:avLst/>
          </a:prstGeom>
          <a:noFill/>
          <a:ln w="50800" cap="flat">
            <a:solidFill>
              <a:schemeClr val="accent1"/>
            </a:solidFill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rtl="0" latinLnBrk="1" hangingPunct="0"/>
            <a:r>
              <a:rPr lang="en-US" sz="2000">
                <a:solidFill>
                  <a:srgbClr val="000000"/>
                </a:solidFill>
              </a:rPr>
              <a:t>Accomplished using instructions </a:t>
            </a:r>
            <a:r>
              <a:rPr lang="en-US" sz="2000" dirty="0">
                <a:solidFill>
                  <a:srgbClr val="000000"/>
                </a:solidFill>
              </a:rPr>
              <a:t>+ conventions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228599" y="5964498"/>
            <a:ext cx="5161059" cy="400108"/>
          </a:xfrm>
          <a:prstGeom prst="rect">
            <a:avLst/>
          </a:prstGeom>
          <a:noFill/>
          <a:ln w="50800" cap="flat">
            <a:solidFill>
              <a:schemeClr val="accent1"/>
            </a:solidFill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rtl="0" latinLnBrk="1" hangingPunct="0"/>
            <a:r>
              <a:rPr lang="en-US" sz="2000" dirty="0">
                <a:solidFill>
                  <a:srgbClr val="000000"/>
                </a:solidFill>
              </a:rPr>
              <a:t>Recursions are just like function calls</a:t>
            </a:r>
          </a:p>
        </p:txBody>
      </p:sp>
    </p:spTree>
    <p:extLst>
      <p:ext uri="{BB962C8B-B14F-4D97-AF65-F5344CB8AC3E}">
        <p14:creationId xmlns:p14="http://schemas.microsoft.com/office/powerpoint/2010/main" val="4003464293"/>
      </p:ext>
    </p:extLst>
  </p:cSld>
  <p:clrMapOvr>
    <a:masterClrMapping/>
  </p:clrMapOvr>
  <p:transition spd="med"/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Today</a:t>
            </a: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Procedures</a:t>
            </a:r>
          </a:p>
          <a:p>
            <a:pPr lvl="1"/>
            <a:r>
              <a:rPr lang="en-US" b="1" dirty="0"/>
              <a:t>Stack Structure</a:t>
            </a:r>
          </a:p>
          <a:p>
            <a:pPr lvl="1"/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Calling Conventions</a:t>
            </a:r>
          </a:p>
          <a:p>
            <a:pPr lvl="2"/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Passing control</a:t>
            </a:r>
          </a:p>
          <a:p>
            <a:pPr lvl="2"/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Passing data</a:t>
            </a:r>
          </a:p>
          <a:p>
            <a:pPr lvl="2"/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Managing local data</a:t>
            </a:r>
          </a:p>
          <a:p>
            <a:pPr lvl="1"/>
            <a:r>
              <a:rPr lang="en-US" b="1" dirty="0">
                <a:solidFill>
                  <a:srgbClr val="7F7F7F"/>
                </a:solidFill>
              </a:rPr>
              <a:t>Illustration of Recursion</a:t>
            </a:r>
          </a:p>
        </p:txBody>
      </p:sp>
    </p:spTree>
    <p:extLst>
      <p:ext uri="{BB962C8B-B14F-4D97-AF65-F5344CB8AC3E}">
        <p14:creationId xmlns:p14="http://schemas.microsoft.com/office/powerpoint/2010/main" val="1694256085"/>
      </p:ext>
    </p:extLst>
  </p:cSld>
  <p:clrMapOvr>
    <a:masterClrMapping/>
  </p:clrMapOvr>
  <p:transition/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3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515434"/>
            <a:ext cx="4839529" cy="749300"/>
          </a:xfrm>
          <a:ln/>
        </p:spPr>
        <p:txBody>
          <a:bodyPr/>
          <a:lstStyle/>
          <a:p>
            <a:pPr marL="119063" indent="-119063"/>
            <a:r>
              <a:rPr lang="en-US" dirty="0"/>
              <a:t>Stack in memory</a:t>
            </a:r>
          </a:p>
        </p:txBody>
      </p:sp>
      <p:sp>
        <p:nvSpPr>
          <p:cNvPr id="51222" name="Rectangle 22"/>
          <p:cNvSpPr>
            <a:spLocks/>
          </p:cNvSpPr>
          <p:nvPr/>
        </p:nvSpPr>
        <p:spPr bwMode="auto">
          <a:xfrm>
            <a:off x="5788901" y="623725"/>
            <a:ext cx="3025893" cy="446276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Memory address space</a:t>
            </a:r>
          </a:p>
        </p:txBody>
      </p:sp>
      <p:graphicFrame>
        <p:nvGraphicFramePr>
          <p:cNvPr id="71" name="Group 23"/>
          <p:cNvGraphicFramePr>
            <a:graphicFrameLocks noGrp="1"/>
          </p:cNvGraphicFramePr>
          <p:nvPr/>
        </p:nvGraphicFramePr>
        <p:xfrm>
          <a:off x="6357257" y="1305698"/>
          <a:ext cx="2003043" cy="5255585"/>
        </p:xfrm>
        <a:graphic>
          <a:graphicData uri="http://schemas.openxmlformats.org/drawingml/2006/table">
            <a:tbl>
              <a:tblPr/>
              <a:tblGrid>
                <a:gridCol w="20030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5645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  <a:sym typeface="Courier New Bold" charset="0"/>
                        </a:rPr>
                        <a:t>Kernel</a:t>
                      </a:r>
                    </a:p>
                  </a:txBody>
                  <a:tcPr marL="50800" marR="508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9535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  <a:sym typeface="Courier New Bold" charset="0"/>
                        </a:rPr>
                        <a:t>User stack</a:t>
                      </a:r>
                    </a:p>
                  </a:txBody>
                  <a:tcPr marL="50800" marR="50800" marT="9144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2810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  <a:sym typeface="Courier New Bold" charset="0"/>
                      </a:endParaRPr>
                    </a:p>
                  </a:txBody>
                  <a:tcPr marL="50800" marR="508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665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  <a:sym typeface="Courier New Bold" charset="0"/>
                        </a:rPr>
                        <a:t>Shared libraries</a:t>
                      </a:r>
                    </a:p>
                  </a:txBody>
                  <a:tcPr marL="50800" marR="508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9494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  <a:sym typeface="Courier New Bold" charset="0"/>
                      </a:endParaRPr>
                    </a:p>
                  </a:txBody>
                  <a:tcPr marL="50800" marR="508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553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  <a:sym typeface="Courier New Bold" charset="0"/>
                        </a:rPr>
                        <a:t>Runtime heap</a:t>
                      </a:r>
                    </a:p>
                  </a:txBody>
                  <a:tcPr marL="50800" marR="508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637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  <a:sym typeface="Courier New Bold" charset="0"/>
                        </a:rPr>
                        <a:t>Loaded code</a:t>
                      </a:r>
                    </a:p>
                  </a:txBody>
                  <a:tcPr marL="50800" marR="508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215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  <a:sym typeface="Courier New Bold" charset="0"/>
                      </a:endParaRPr>
                    </a:p>
                  </a:txBody>
                  <a:tcPr marL="50800" marR="508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10" name="TextBox 9"/>
          <p:cNvSpPr txBox="1"/>
          <p:nvPr/>
        </p:nvSpPr>
        <p:spPr>
          <a:xfrm>
            <a:off x="8418810" y="6213920"/>
            <a:ext cx="247822" cy="461663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rPr>
              <a:t>0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329727" y="1118680"/>
            <a:ext cx="485067" cy="400108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rPr>
              <a:t>2^n</a:t>
            </a:r>
          </a:p>
        </p:txBody>
      </p:sp>
      <p:cxnSp>
        <p:nvCxnSpPr>
          <p:cNvPr id="20" name="Straight Arrow Connector 19"/>
          <p:cNvCxnSpPr/>
          <p:nvPr/>
        </p:nvCxnSpPr>
        <p:spPr>
          <a:xfrm flipV="1">
            <a:off x="7370064" y="3315430"/>
            <a:ext cx="0" cy="457200"/>
          </a:xfrm>
          <a:prstGeom prst="straightConnector1">
            <a:avLst/>
          </a:prstGeom>
          <a:noFill/>
          <a:ln w="25400" cap="flat">
            <a:solidFill>
              <a:srgbClr val="990000"/>
            </a:solidFill>
            <a:prstDash val="solid"/>
            <a:bevel/>
            <a:tailEnd type="triangle"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54" name="Straight Arrow Connector 53"/>
          <p:cNvCxnSpPr/>
          <p:nvPr/>
        </p:nvCxnSpPr>
        <p:spPr>
          <a:xfrm>
            <a:off x="7370064" y="2748025"/>
            <a:ext cx="0" cy="457200"/>
          </a:xfrm>
          <a:prstGeom prst="straightConnector1">
            <a:avLst/>
          </a:prstGeom>
          <a:noFill/>
          <a:ln w="25400" cap="flat">
            <a:solidFill>
              <a:srgbClr val="990000"/>
            </a:solidFill>
            <a:prstDash val="solid"/>
            <a:bevel/>
            <a:tailEnd type="triangle"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55" name="Straight Arrow Connector 54"/>
          <p:cNvCxnSpPr/>
          <p:nvPr/>
        </p:nvCxnSpPr>
        <p:spPr>
          <a:xfrm flipV="1">
            <a:off x="7370064" y="4570107"/>
            <a:ext cx="0" cy="548640"/>
          </a:xfrm>
          <a:prstGeom prst="straightConnector1">
            <a:avLst/>
          </a:prstGeom>
          <a:noFill/>
          <a:ln w="25400" cap="flat">
            <a:solidFill>
              <a:srgbClr val="990000"/>
            </a:solidFill>
            <a:prstDash val="solid"/>
            <a:bevel/>
            <a:tailEnd type="triangle"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grpSp>
        <p:nvGrpSpPr>
          <p:cNvPr id="21" name="Group 359">
            <a:extLst>
              <a:ext uri="{FF2B5EF4-FFF2-40B4-BE49-F238E27FC236}">
                <a16:creationId xmlns:a16="http://schemas.microsoft.com/office/drawing/2014/main" id="{19885ECD-7547-2F4F-93C9-918103D0AA3E}"/>
              </a:ext>
            </a:extLst>
          </p:cNvPr>
          <p:cNvGrpSpPr/>
          <p:nvPr/>
        </p:nvGrpSpPr>
        <p:grpSpPr>
          <a:xfrm>
            <a:off x="3298430" y="2004034"/>
            <a:ext cx="1999885" cy="2083529"/>
            <a:chOff x="0" y="0"/>
            <a:chExt cx="3379085" cy="2209800"/>
          </a:xfrm>
        </p:grpSpPr>
        <p:sp>
          <p:nvSpPr>
            <p:cNvPr id="22" name="Shape 357">
              <a:extLst>
                <a:ext uri="{FF2B5EF4-FFF2-40B4-BE49-F238E27FC236}">
                  <a16:creationId xmlns:a16="http://schemas.microsoft.com/office/drawing/2014/main" id="{F838A3B6-5DF5-4846-B42B-5DDD221193BE}"/>
                </a:ext>
              </a:extLst>
            </p:cNvPr>
            <p:cNvSpPr/>
            <p:nvPr/>
          </p:nvSpPr>
          <p:spPr>
            <a:xfrm>
              <a:off x="0" y="0"/>
              <a:ext cx="3200400" cy="2209800"/>
            </a:xfrm>
            <a:prstGeom prst="rect">
              <a:avLst/>
            </a:prstGeom>
            <a:solidFill>
              <a:srgbClr val="EFBFBF"/>
            </a:solidFill>
            <a:ln w="2857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b">
              <a:noAutofit/>
            </a:bodyPr>
            <a:lstStyle/>
            <a:p>
              <a:pPr lvl="0" algn="l">
                <a:defRPr>
                  <a:latin typeface="Gill Sans"/>
                  <a:ea typeface="Gill Sans"/>
                  <a:cs typeface="Gill Sans"/>
                  <a:sym typeface="Gill Sans"/>
                </a:defRPr>
              </a:pPr>
              <a:endParaRPr/>
            </a:p>
          </p:txBody>
        </p:sp>
        <p:sp>
          <p:nvSpPr>
            <p:cNvPr id="23" name="Shape 358">
              <a:extLst>
                <a:ext uri="{FF2B5EF4-FFF2-40B4-BE49-F238E27FC236}">
                  <a16:creationId xmlns:a16="http://schemas.microsoft.com/office/drawing/2014/main" id="{19ED16B2-B0E5-B142-A340-89D6AE338EB9}"/>
                </a:ext>
              </a:extLst>
            </p:cNvPr>
            <p:cNvSpPr/>
            <p:nvPr/>
          </p:nvSpPr>
          <p:spPr>
            <a:xfrm>
              <a:off x="178685" y="1671795"/>
              <a:ext cx="3200400" cy="50012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44450" tIns="44450" rIns="44450" bIns="44450" numCol="1" anchor="b">
              <a:spAutoFit/>
            </a:bodyPr>
            <a:lstStyle>
              <a:lvl1pPr algn="l">
                <a:defRPr sz="2400" b="1"/>
              </a:lvl1pPr>
            </a:lstStyle>
            <a:p>
              <a:pPr lvl="0">
                <a:defRPr sz="1800" b="0"/>
              </a:pPr>
              <a:r>
                <a:rPr sz="2400" b="1"/>
                <a:t>CPU</a:t>
              </a:r>
            </a:p>
          </p:txBody>
        </p:sp>
      </p:grpSp>
      <p:grpSp>
        <p:nvGrpSpPr>
          <p:cNvPr id="24" name="Group 364">
            <a:extLst>
              <a:ext uri="{FF2B5EF4-FFF2-40B4-BE49-F238E27FC236}">
                <a16:creationId xmlns:a16="http://schemas.microsoft.com/office/drawing/2014/main" id="{B4E6F758-1608-D445-B49A-6EC569F53651}"/>
              </a:ext>
            </a:extLst>
          </p:cNvPr>
          <p:cNvGrpSpPr/>
          <p:nvPr/>
        </p:nvGrpSpPr>
        <p:grpSpPr>
          <a:xfrm>
            <a:off x="4221717" y="3086830"/>
            <a:ext cx="848527" cy="457200"/>
            <a:chOff x="0" y="0"/>
            <a:chExt cx="533400" cy="457200"/>
          </a:xfrm>
        </p:grpSpPr>
        <p:sp>
          <p:nvSpPr>
            <p:cNvPr id="25" name="Shape 362">
              <a:extLst>
                <a:ext uri="{FF2B5EF4-FFF2-40B4-BE49-F238E27FC236}">
                  <a16:creationId xmlns:a16="http://schemas.microsoft.com/office/drawing/2014/main" id="{D49EF05D-9256-C84D-8D66-3881CA14D1E0}"/>
                </a:ext>
              </a:extLst>
            </p:cNvPr>
            <p:cNvSpPr/>
            <p:nvPr/>
          </p:nvSpPr>
          <p:spPr>
            <a:xfrm>
              <a:off x="0" y="0"/>
              <a:ext cx="533400" cy="457200"/>
            </a:xfrm>
            <a:prstGeom prst="rect">
              <a:avLst/>
            </a:prstGeom>
            <a:solidFill>
              <a:srgbClr val="FFFFFF"/>
            </a:solidFill>
            <a:ln w="25400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 sz="2400" b="1"/>
              </a:pPr>
              <a:endParaRPr sz="2000"/>
            </a:p>
          </p:txBody>
        </p:sp>
        <p:sp>
          <p:nvSpPr>
            <p:cNvPr id="26" name="Shape 363">
              <a:extLst>
                <a:ext uri="{FF2B5EF4-FFF2-40B4-BE49-F238E27FC236}">
                  <a16:creationId xmlns:a16="http://schemas.microsoft.com/office/drawing/2014/main" id="{FCE3FC0F-142F-0447-B08C-1990CAD3FF7A}"/>
                </a:ext>
              </a:extLst>
            </p:cNvPr>
            <p:cNvSpPr/>
            <p:nvPr/>
          </p:nvSpPr>
          <p:spPr>
            <a:xfrm>
              <a:off x="201555" y="74711"/>
              <a:ext cx="130291" cy="30777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algn="l">
                <a:defRPr sz="2400" b="1"/>
              </a:lvl1pPr>
            </a:lstStyle>
            <a:p>
              <a:pPr lvl="0" algn="ctr">
                <a:defRPr sz="1800" b="0"/>
              </a:pPr>
              <a:r>
                <a:rPr sz="2000" b="1" dirty="0"/>
                <a:t>PC</a:t>
              </a:r>
              <a:endParaRPr lang="en-US" sz="20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endParaRPr>
            </a:p>
          </p:txBody>
        </p:sp>
      </p:grpSp>
      <p:grpSp>
        <p:nvGrpSpPr>
          <p:cNvPr id="27" name="Group 367">
            <a:extLst>
              <a:ext uri="{FF2B5EF4-FFF2-40B4-BE49-F238E27FC236}">
                <a16:creationId xmlns:a16="http://schemas.microsoft.com/office/drawing/2014/main" id="{AC1F7C3F-972C-EE40-9BCE-F38B16405F73}"/>
              </a:ext>
            </a:extLst>
          </p:cNvPr>
          <p:cNvGrpSpPr/>
          <p:nvPr/>
        </p:nvGrpSpPr>
        <p:grpSpPr>
          <a:xfrm>
            <a:off x="3704242" y="2193606"/>
            <a:ext cx="1371601" cy="762000"/>
            <a:chOff x="0" y="0"/>
            <a:chExt cx="1371600" cy="762000"/>
          </a:xfrm>
        </p:grpSpPr>
        <p:sp>
          <p:nvSpPr>
            <p:cNvPr id="28" name="Shape 365">
              <a:extLst>
                <a:ext uri="{FF2B5EF4-FFF2-40B4-BE49-F238E27FC236}">
                  <a16:creationId xmlns:a16="http://schemas.microsoft.com/office/drawing/2014/main" id="{0AA8D6AA-70E1-034F-AE9C-5ECAD3C73960}"/>
                </a:ext>
              </a:extLst>
            </p:cNvPr>
            <p:cNvSpPr/>
            <p:nvPr/>
          </p:nvSpPr>
          <p:spPr>
            <a:xfrm>
              <a:off x="0" y="0"/>
              <a:ext cx="1371600" cy="762000"/>
            </a:xfrm>
            <a:prstGeom prst="rect">
              <a:avLst/>
            </a:prstGeom>
            <a:solidFill>
              <a:srgbClr val="FFFFFF"/>
            </a:solidFill>
            <a:ln w="25400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>
                  <a:latin typeface="Gill Sans"/>
                  <a:ea typeface="Gill Sans"/>
                  <a:cs typeface="Gill Sans"/>
                  <a:sym typeface="Gill Sans"/>
                </a:defRPr>
              </a:pPr>
              <a:endParaRPr sz="2000"/>
            </a:p>
          </p:txBody>
        </p:sp>
        <p:sp>
          <p:nvSpPr>
            <p:cNvPr id="29" name="Shape 366">
              <a:extLst>
                <a:ext uri="{FF2B5EF4-FFF2-40B4-BE49-F238E27FC236}">
                  <a16:creationId xmlns:a16="http://schemas.microsoft.com/office/drawing/2014/main" id="{5BEC53C9-19BE-FE45-9D4C-7984F4943D22}"/>
                </a:ext>
              </a:extLst>
            </p:cNvPr>
            <p:cNvSpPr/>
            <p:nvPr/>
          </p:nvSpPr>
          <p:spPr>
            <a:xfrm>
              <a:off x="178766" y="206568"/>
              <a:ext cx="973022" cy="30777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algn="l">
                <a:defRPr sz="2400" b="1"/>
              </a:lvl1pPr>
            </a:lstStyle>
            <a:p>
              <a:pPr lvl="0" algn="ctr">
                <a:defRPr sz="1800" b="0"/>
              </a:pPr>
              <a:r>
                <a:rPr sz="2000" b="1"/>
                <a:t>Registers</a:t>
              </a:r>
            </a:p>
          </p:txBody>
        </p:sp>
      </p:grpSp>
      <p:cxnSp>
        <p:nvCxnSpPr>
          <p:cNvPr id="30" name="Straight Arrow Connector 29">
            <a:extLst>
              <a:ext uri="{FF2B5EF4-FFF2-40B4-BE49-F238E27FC236}">
                <a16:creationId xmlns:a16="http://schemas.microsoft.com/office/drawing/2014/main" id="{04D14A67-70FE-6944-A213-D0ED99C42EB1}"/>
              </a:ext>
            </a:extLst>
          </p:cNvPr>
          <p:cNvCxnSpPr>
            <a:cxnSpLocks/>
            <a:stCxn id="28" idx="3"/>
          </p:cNvCxnSpPr>
          <p:nvPr/>
        </p:nvCxnSpPr>
        <p:spPr>
          <a:xfrm flipV="1">
            <a:off x="5075843" y="2563360"/>
            <a:ext cx="1296700" cy="11246"/>
          </a:xfrm>
          <a:prstGeom prst="straightConnector1">
            <a:avLst/>
          </a:prstGeom>
          <a:noFill/>
          <a:ln w="57150" cap="flat">
            <a:solidFill>
              <a:srgbClr val="990000"/>
            </a:solidFill>
            <a:prstDash val="solid"/>
            <a:bevel/>
            <a:headEnd type="triangle"/>
            <a:tailEnd type="triangle"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9DD12AD5-62EA-4743-8915-9D9351878279}"/>
              </a:ext>
            </a:extLst>
          </p:cNvPr>
          <p:cNvCxnSpPr>
            <a:stCxn id="25" idx="3"/>
          </p:cNvCxnSpPr>
          <p:nvPr/>
        </p:nvCxnSpPr>
        <p:spPr>
          <a:xfrm>
            <a:off x="5070244" y="3315430"/>
            <a:ext cx="1287012" cy="2670312"/>
          </a:xfrm>
          <a:prstGeom prst="straightConnector1">
            <a:avLst/>
          </a:prstGeom>
          <a:noFill/>
          <a:ln w="57150" cap="flat">
            <a:solidFill>
              <a:srgbClr val="990000"/>
            </a:solidFill>
            <a:prstDash val="solid"/>
            <a:bevel/>
            <a:headEnd type="triangle"/>
            <a:tailEnd type="triangle"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3466827098"/>
      </p:ext>
    </p:extLst>
  </p:cSld>
  <p:clrMapOvr>
    <a:masterClrMapping/>
  </p:clrMapOvr>
  <p:transition spd="med"/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3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515434"/>
            <a:ext cx="4839529" cy="749300"/>
          </a:xfrm>
          <a:ln/>
        </p:spPr>
        <p:txBody>
          <a:bodyPr/>
          <a:lstStyle/>
          <a:p>
            <a:pPr marL="119063" indent="-119063"/>
            <a:r>
              <a:rPr lang="en-US" dirty="0"/>
              <a:t>Stack in memory</a:t>
            </a:r>
          </a:p>
        </p:txBody>
      </p:sp>
      <p:sp>
        <p:nvSpPr>
          <p:cNvPr id="51222" name="Rectangle 22"/>
          <p:cNvSpPr>
            <a:spLocks/>
          </p:cNvSpPr>
          <p:nvPr/>
        </p:nvSpPr>
        <p:spPr bwMode="auto">
          <a:xfrm>
            <a:off x="5788901" y="623725"/>
            <a:ext cx="3025893" cy="446276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Memory address space</a:t>
            </a:r>
          </a:p>
        </p:txBody>
      </p:sp>
      <p:sp>
        <p:nvSpPr>
          <p:cNvPr id="56" name="Rectangle 4"/>
          <p:cNvSpPr>
            <a:spLocks/>
          </p:cNvSpPr>
          <p:nvPr/>
        </p:nvSpPr>
        <p:spPr bwMode="auto">
          <a:xfrm>
            <a:off x="977900" y="1524000"/>
            <a:ext cx="1536700" cy="2362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  </a:t>
            </a:r>
          </a:p>
        </p:txBody>
      </p:sp>
      <p:grpSp>
        <p:nvGrpSpPr>
          <p:cNvPr id="45" name="Group 359"/>
          <p:cNvGrpSpPr/>
          <p:nvPr/>
        </p:nvGrpSpPr>
        <p:grpSpPr>
          <a:xfrm>
            <a:off x="3298430" y="2004034"/>
            <a:ext cx="1999885" cy="2083529"/>
            <a:chOff x="0" y="0"/>
            <a:chExt cx="3379085" cy="2209800"/>
          </a:xfrm>
        </p:grpSpPr>
        <p:sp>
          <p:nvSpPr>
            <p:cNvPr id="46" name="Shape 357"/>
            <p:cNvSpPr/>
            <p:nvPr/>
          </p:nvSpPr>
          <p:spPr>
            <a:xfrm>
              <a:off x="0" y="0"/>
              <a:ext cx="3200400" cy="2209800"/>
            </a:xfrm>
            <a:prstGeom prst="rect">
              <a:avLst/>
            </a:prstGeom>
            <a:solidFill>
              <a:srgbClr val="EFBFBF"/>
            </a:solidFill>
            <a:ln w="28575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b">
              <a:noAutofit/>
            </a:bodyPr>
            <a:lstStyle/>
            <a:p>
              <a:pPr lvl="0" algn="l">
                <a:defRPr>
                  <a:latin typeface="Gill Sans"/>
                  <a:ea typeface="Gill Sans"/>
                  <a:cs typeface="Gill Sans"/>
                  <a:sym typeface="Gill Sans"/>
                </a:defRPr>
              </a:pPr>
              <a:endParaRPr/>
            </a:p>
          </p:txBody>
        </p:sp>
        <p:sp>
          <p:nvSpPr>
            <p:cNvPr id="47" name="Shape 358"/>
            <p:cNvSpPr/>
            <p:nvPr/>
          </p:nvSpPr>
          <p:spPr>
            <a:xfrm>
              <a:off x="178685" y="1671795"/>
              <a:ext cx="3200400" cy="500125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square" lIns="44450" tIns="44450" rIns="44450" bIns="44450" numCol="1" anchor="b">
              <a:spAutoFit/>
            </a:bodyPr>
            <a:lstStyle>
              <a:lvl1pPr algn="l">
                <a:defRPr sz="2400" b="1"/>
              </a:lvl1pPr>
            </a:lstStyle>
            <a:p>
              <a:pPr lvl="0">
                <a:defRPr sz="1800" b="0"/>
              </a:pPr>
              <a:r>
                <a:rPr sz="2400" b="1"/>
                <a:t>CPU</a:t>
              </a:r>
            </a:p>
          </p:txBody>
        </p:sp>
      </p:grpSp>
      <p:grpSp>
        <p:nvGrpSpPr>
          <p:cNvPr id="48" name="Group 364"/>
          <p:cNvGrpSpPr/>
          <p:nvPr/>
        </p:nvGrpSpPr>
        <p:grpSpPr>
          <a:xfrm>
            <a:off x="4221717" y="3086830"/>
            <a:ext cx="848527" cy="457200"/>
            <a:chOff x="0" y="0"/>
            <a:chExt cx="533400" cy="457200"/>
          </a:xfrm>
        </p:grpSpPr>
        <p:sp>
          <p:nvSpPr>
            <p:cNvPr id="49" name="Shape 362"/>
            <p:cNvSpPr/>
            <p:nvPr/>
          </p:nvSpPr>
          <p:spPr>
            <a:xfrm>
              <a:off x="0" y="0"/>
              <a:ext cx="533400" cy="457200"/>
            </a:xfrm>
            <a:prstGeom prst="rect">
              <a:avLst/>
            </a:prstGeom>
            <a:solidFill>
              <a:srgbClr val="FFFFFF"/>
            </a:solidFill>
            <a:ln w="25400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 sz="2400" b="1"/>
              </a:pPr>
              <a:endParaRPr sz="2000"/>
            </a:p>
          </p:txBody>
        </p:sp>
        <p:sp>
          <p:nvSpPr>
            <p:cNvPr id="50" name="Shape 363"/>
            <p:cNvSpPr/>
            <p:nvPr/>
          </p:nvSpPr>
          <p:spPr>
            <a:xfrm>
              <a:off x="201555" y="74711"/>
              <a:ext cx="130291" cy="30777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algn="l">
                <a:defRPr sz="2400" b="1"/>
              </a:lvl1pPr>
            </a:lstStyle>
            <a:p>
              <a:pPr lvl="0" algn="ctr">
                <a:defRPr sz="1800" b="0"/>
              </a:pPr>
              <a:r>
                <a:rPr sz="2000" b="1" dirty="0"/>
                <a:t>PC</a:t>
              </a:r>
              <a:endParaRPr lang="en-US" sz="20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endParaRPr>
            </a:p>
          </p:txBody>
        </p:sp>
      </p:grpSp>
      <p:grpSp>
        <p:nvGrpSpPr>
          <p:cNvPr id="51" name="Group 367"/>
          <p:cNvGrpSpPr/>
          <p:nvPr/>
        </p:nvGrpSpPr>
        <p:grpSpPr>
          <a:xfrm>
            <a:off x="3704242" y="2193606"/>
            <a:ext cx="1371601" cy="762000"/>
            <a:chOff x="0" y="0"/>
            <a:chExt cx="1371600" cy="762000"/>
          </a:xfrm>
        </p:grpSpPr>
        <p:sp>
          <p:nvSpPr>
            <p:cNvPr id="52" name="Shape 365"/>
            <p:cNvSpPr/>
            <p:nvPr/>
          </p:nvSpPr>
          <p:spPr>
            <a:xfrm>
              <a:off x="0" y="0"/>
              <a:ext cx="1371600" cy="762000"/>
            </a:xfrm>
            <a:prstGeom prst="rect">
              <a:avLst/>
            </a:prstGeom>
            <a:solidFill>
              <a:srgbClr val="FFFFFF"/>
            </a:solidFill>
            <a:ln w="25400" cap="flat">
              <a:solidFill>
                <a:srgbClr val="000000"/>
              </a:solidFill>
              <a:prstDash val="solid"/>
              <a:miter lim="800000"/>
            </a:ln>
            <a:effectLst/>
          </p:spPr>
          <p:txBody>
            <a:bodyPr wrap="square" lIns="0" tIns="0" rIns="0" bIns="0" numCol="1" anchor="ctr">
              <a:noAutofit/>
            </a:bodyPr>
            <a:lstStyle/>
            <a:p>
              <a:pPr lvl="0">
                <a:defRPr>
                  <a:latin typeface="Gill Sans"/>
                  <a:ea typeface="Gill Sans"/>
                  <a:cs typeface="Gill Sans"/>
                  <a:sym typeface="Gill Sans"/>
                </a:defRPr>
              </a:pPr>
              <a:endParaRPr sz="2000"/>
            </a:p>
          </p:txBody>
        </p:sp>
        <p:sp>
          <p:nvSpPr>
            <p:cNvPr id="53" name="Shape 366"/>
            <p:cNvSpPr/>
            <p:nvPr/>
          </p:nvSpPr>
          <p:spPr>
            <a:xfrm>
              <a:off x="178766" y="206568"/>
              <a:ext cx="973022" cy="307777"/>
            </a:xfrm>
            <a:prstGeom prst="rect">
              <a:avLst/>
            </a:prstGeom>
            <a:noFill/>
            <a:ln w="12700" cap="flat">
              <a:noFill/>
              <a:miter lim="400000"/>
            </a:ln>
            <a:effectLst/>
            <a:extLst>
              <a:ext uri="{C572A759-6A51-4108-AA02-DFA0A04FC94B}">
                <ma14:wrappingTextBoxFlag xmlns="" xmlns:ma14="http://schemas.microsoft.com/office/mac/drawingml/2011/main" val="1"/>
              </a:ext>
            </a:extLst>
          </p:spPr>
          <p:txBody>
            <a:bodyPr wrap="none" lIns="0" tIns="0" rIns="0" bIns="0" numCol="1" anchor="ctr">
              <a:spAutoFit/>
            </a:bodyPr>
            <a:lstStyle>
              <a:lvl1pPr algn="l">
                <a:defRPr sz="2400" b="1"/>
              </a:lvl1pPr>
            </a:lstStyle>
            <a:p>
              <a:pPr lvl="0" algn="ctr">
                <a:defRPr sz="1800" b="0"/>
              </a:pPr>
              <a:r>
                <a:rPr sz="2000" b="1"/>
                <a:t>Registers</a:t>
              </a:r>
            </a:p>
          </p:txBody>
        </p:sp>
      </p:grpSp>
      <p:graphicFrame>
        <p:nvGraphicFramePr>
          <p:cNvPr id="71" name="Group 23"/>
          <p:cNvGraphicFramePr>
            <a:graphicFrameLocks noGrp="1"/>
          </p:cNvGraphicFramePr>
          <p:nvPr/>
        </p:nvGraphicFramePr>
        <p:xfrm>
          <a:off x="6357257" y="1305698"/>
          <a:ext cx="2003043" cy="5255585"/>
        </p:xfrm>
        <a:graphic>
          <a:graphicData uri="http://schemas.openxmlformats.org/drawingml/2006/table">
            <a:tbl>
              <a:tblPr/>
              <a:tblGrid>
                <a:gridCol w="2003043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45645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  <a:sym typeface="Courier New Bold" charset="0"/>
                        </a:rPr>
                        <a:t>Kernel</a:t>
                      </a:r>
                    </a:p>
                  </a:txBody>
                  <a:tcPr marL="50800" marR="508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99535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  <a:sym typeface="Courier New Bold" charset="0"/>
                        </a:rPr>
                        <a:t>User stack</a:t>
                      </a:r>
                    </a:p>
                  </a:txBody>
                  <a:tcPr marL="50800" marR="50800" marT="91440" marB="0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102810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  <a:sym typeface="Courier New Bold" charset="0"/>
                      </a:endParaRPr>
                    </a:p>
                  </a:txBody>
                  <a:tcPr marL="50800" marR="508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676656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  <a:sym typeface="Courier New Bold" charset="0"/>
                        </a:rPr>
                        <a:t>Shared libraries</a:t>
                      </a:r>
                    </a:p>
                  </a:txBody>
                  <a:tcPr marL="50800" marR="508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694944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  <a:sym typeface="Courier New Bold" charset="0"/>
                      </a:endParaRPr>
                    </a:p>
                  </a:txBody>
                  <a:tcPr marL="50800" marR="508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52553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  <a:sym typeface="Courier New Bold" charset="0"/>
                        </a:rPr>
                        <a:t>Runtime heap</a:t>
                      </a:r>
                    </a:p>
                  </a:txBody>
                  <a:tcPr marL="50800" marR="508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96379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Arial" charset="0"/>
                          <a:ea typeface="Arial" charset="0"/>
                          <a:cs typeface="Arial" charset="0"/>
                          <a:sym typeface="Courier New Bold" charset="0"/>
                        </a:rPr>
                        <a:t>Loaded code</a:t>
                      </a:r>
                    </a:p>
                  </a:txBody>
                  <a:tcPr marL="50800" marR="508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382155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Arial" charset="0"/>
                        <a:ea typeface="Arial" charset="0"/>
                        <a:cs typeface="Arial" charset="0"/>
                        <a:sym typeface="Courier New Bold" charset="0"/>
                      </a:endParaRPr>
                    </a:p>
                  </a:txBody>
                  <a:tcPr marL="50800" marR="50800" marT="0" marB="0" anchor="ctr"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</a:tbl>
          </a:graphicData>
        </a:graphic>
      </p:graphicFrame>
      <p:sp>
        <p:nvSpPr>
          <p:cNvPr id="3" name="Rectangle 2"/>
          <p:cNvSpPr/>
          <p:nvPr/>
        </p:nvSpPr>
        <p:spPr>
          <a:xfrm>
            <a:off x="6372543" y="2378695"/>
            <a:ext cx="1972469" cy="369330"/>
          </a:xfrm>
          <a:prstGeom prst="rect">
            <a:avLst/>
          </a:prstGeom>
          <a:solidFill>
            <a:srgbClr val="F6F5BD"/>
          </a:solidFill>
          <a:ln w="3175" cap="flat">
            <a:solidFill>
              <a:schemeClr val="tx1"/>
            </a:solidFill>
            <a:prstDash val="dash"/>
            <a:miter lim="800000"/>
            <a:headEnd type="none" w="med" len="med"/>
            <a:tailEnd type="none" w="med" len="med"/>
          </a:ln>
          <a:effectLst/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 err="1">
                <a:solidFill>
                  <a:srgbClr val="000000"/>
                </a:solidFill>
                <a:latin typeface="Courier New" charset="0"/>
                <a:ea typeface="Courier New" charset="0"/>
                <a:cs typeface="Courier New" charset="0"/>
              </a:rPr>
              <a:t>yoo</a:t>
            </a:r>
            <a:r>
              <a:rPr lang="en-US" sz="1800" kern="1200" dirty="0" err="1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’s</a:t>
            </a:r>
            <a:r>
              <a:rPr lang="en-US" sz="1800" kern="1200" dirty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</a:rPr>
              <a:t> stack frame</a:t>
            </a:r>
          </a:p>
        </p:txBody>
      </p:sp>
      <p:cxnSp>
        <p:nvCxnSpPr>
          <p:cNvPr id="5" name="Straight Arrow Connector 4"/>
          <p:cNvCxnSpPr>
            <a:stCxn id="52" idx="3"/>
            <a:endCxn id="3" idx="1"/>
          </p:cNvCxnSpPr>
          <p:nvPr/>
        </p:nvCxnSpPr>
        <p:spPr>
          <a:xfrm flipV="1">
            <a:off x="5075843" y="2563360"/>
            <a:ext cx="1296700" cy="11246"/>
          </a:xfrm>
          <a:prstGeom prst="straightConnector1">
            <a:avLst/>
          </a:prstGeom>
          <a:noFill/>
          <a:ln w="57150" cap="flat">
            <a:solidFill>
              <a:srgbClr val="990000"/>
            </a:solidFill>
            <a:prstDash val="solid"/>
            <a:bevel/>
            <a:headEnd type="triangle"/>
            <a:tailEnd type="triangle"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32" name="Straight Arrow Connector 31"/>
          <p:cNvCxnSpPr>
            <a:stCxn id="49" idx="3"/>
          </p:cNvCxnSpPr>
          <p:nvPr/>
        </p:nvCxnSpPr>
        <p:spPr>
          <a:xfrm>
            <a:off x="5070244" y="3315430"/>
            <a:ext cx="1287012" cy="2670312"/>
          </a:xfrm>
          <a:prstGeom prst="straightConnector1">
            <a:avLst/>
          </a:prstGeom>
          <a:noFill/>
          <a:ln w="57150" cap="flat">
            <a:solidFill>
              <a:srgbClr val="990000"/>
            </a:solidFill>
            <a:prstDash val="solid"/>
            <a:bevel/>
            <a:headEnd type="triangle"/>
            <a:tailEnd type="triangle"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sp>
        <p:nvSpPr>
          <p:cNvPr id="10" name="TextBox 9"/>
          <p:cNvSpPr txBox="1"/>
          <p:nvPr/>
        </p:nvSpPr>
        <p:spPr>
          <a:xfrm>
            <a:off x="8418809" y="6213920"/>
            <a:ext cx="247822" cy="461663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4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rPr>
              <a:t>0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8329727" y="1118680"/>
            <a:ext cx="485067" cy="400108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rPr>
              <a:t>2^n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273579" y="1684086"/>
            <a:ext cx="2145230" cy="1168842"/>
          </a:xfrm>
          <a:prstGeom prst="rect">
            <a:avLst/>
          </a:prstGeom>
          <a:noFill/>
          <a:ln w="38100" cap="flat">
            <a:solidFill>
              <a:srgbClr val="990000"/>
            </a:solidFill>
            <a:prstDash val="solid"/>
            <a:bevel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0" name="Straight Arrow Connector 19"/>
          <p:cNvCxnSpPr/>
          <p:nvPr/>
        </p:nvCxnSpPr>
        <p:spPr>
          <a:xfrm flipV="1">
            <a:off x="7370064" y="3315430"/>
            <a:ext cx="0" cy="457200"/>
          </a:xfrm>
          <a:prstGeom prst="straightConnector1">
            <a:avLst/>
          </a:prstGeom>
          <a:noFill/>
          <a:ln w="25400" cap="flat">
            <a:solidFill>
              <a:srgbClr val="990000"/>
            </a:solidFill>
            <a:prstDash val="solid"/>
            <a:bevel/>
            <a:tailEnd type="triangle"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54" name="Straight Arrow Connector 53"/>
          <p:cNvCxnSpPr/>
          <p:nvPr/>
        </p:nvCxnSpPr>
        <p:spPr>
          <a:xfrm>
            <a:off x="7370064" y="2748025"/>
            <a:ext cx="0" cy="457200"/>
          </a:xfrm>
          <a:prstGeom prst="straightConnector1">
            <a:avLst/>
          </a:prstGeom>
          <a:noFill/>
          <a:ln w="25400" cap="flat">
            <a:solidFill>
              <a:srgbClr val="990000"/>
            </a:solidFill>
            <a:prstDash val="solid"/>
            <a:bevel/>
            <a:tailEnd type="triangle"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  <p:cxnSp>
        <p:nvCxnSpPr>
          <p:cNvPr id="55" name="Straight Arrow Connector 54"/>
          <p:cNvCxnSpPr/>
          <p:nvPr/>
        </p:nvCxnSpPr>
        <p:spPr>
          <a:xfrm flipV="1">
            <a:off x="7370064" y="4570107"/>
            <a:ext cx="0" cy="548640"/>
          </a:xfrm>
          <a:prstGeom prst="straightConnector1">
            <a:avLst/>
          </a:prstGeom>
          <a:noFill/>
          <a:ln w="25400" cap="flat">
            <a:solidFill>
              <a:srgbClr val="990000"/>
            </a:solidFill>
            <a:prstDash val="solid"/>
            <a:bevel/>
            <a:tailEnd type="triangle"/>
          </a:ln>
          <a:effectLst>
            <a:outerShdw blurRad="38100" dist="20000" dir="5400000" rotWithShape="0">
              <a:srgbClr val="000000">
                <a:alpha val="38000"/>
              </a:srgbClr>
            </a:outerShdw>
          </a:effectLst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</p:cxnSp>
    </p:spTree>
    <p:extLst>
      <p:ext uri="{BB962C8B-B14F-4D97-AF65-F5344CB8AC3E}">
        <p14:creationId xmlns:p14="http://schemas.microsoft.com/office/powerpoint/2010/main" val="3436954239"/>
      </p:ext>
    </p:extLst>
  </p:cSld>
  <p:clrMapOvr>
    <a:masterClrMapping/>
  </p:clrMapOvr>
  <p:transition spd="med"/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Example</a:t>
            </a:r>
          </a:p>
        </p:txBody>
      </p:sp>
      <p:sp>
        <p:nvSpPr>
          <p:cNvPr id="51204" name="Rectangle 4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51205" name="Rectangle 5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A5A5A5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51206" name="Rectangle 6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A5A5A5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1207" name="Rectangle 7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A5A5A5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1208" name="Rectangle 8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A5A5A5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1209" name="Line 9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1210" name="Line 10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1211" name="Line 11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1212" name="Line 12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1213" name="Rectangle 13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A5A5A5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1214" name="Line 14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1215" name="Rectangle 15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US" sz="1800" kern="1200">
              <a:solidFill>
                <a:srgbClr val="000000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51216" name="Group 16"/>
          <p:cNvGrpSpPr>
            <a:grpSpLocks/>
          </p:cNvGrpSpPr>
          <p:nvPr/>
        </p:nvGrpSpPr>
        <p:grpSpPr bwMode="auto">
          <a:xfrm>
            <a:off x="5397500" y="2190751"/>
            <a:ext cx="1492250" cy="330200"/>
            <a:chOff x="0" y="377"/>
            <a:chExt cx="940" cy="208"/>
          </a:xfrm>
        </p:grpSpPr>
        <p:sp>
          <p:nvSpPr>
            <p:cNvPr id="51219" name="Line 19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pPr rtl="0" fontAlgn="base">
                <a:spcBef>
                  <a:spcPct val="0"/>
                </a:spcBef>
                <a:spcAft>
                  <a:spcPct val="0"/>
                </a:spcAft>
              </a:pPr>
              <a:endParaRPr lang="en-US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endParaRPr>
            </a:p>
          </p:txBody>
        </p:sp>
        <p:sp>
          <p:nvSpPr>
            <p:cNvPr id="51220" name="Rectangle 20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800" kern="1200" dirty="0">
                  <a:solidFill>
                    <a:srgbClr val="000000"/>
                  </a:solidFill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kern="1200" dirty="0" err="1">
                  <a:solidFill>
                    <a:srgbClr val="000000"/>
                  </a:solidFill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rsp</a:t>
              </a:r>
              <a:endPara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endParaRPr>
            </a:p>
          </p:txBody>
        </p:sp>
      </p:grpSp>
      <p:sp>
        <p:nvSpPr>
          <p:cNvPr id="51221" name="Rectangle 21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1222" name="Rectangle 22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51223" name="Group 23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 dirty="0" err="1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cs typeface="Courier New Bold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1254" name="AutoShape 54"/>
          <p:cNvSpPr>
            <a:spLocks/>
          </p:cNvSpPr>
          <p:nvPr/>
        </p:nvSpPr>
        <p:spPr bwMode="auto">
          <a:xfrm>
            <a:off x="203200" y="20320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6" name="Rectangle 4"/>
          <p:cNvSpPr>
            <a:spLocks/>
          </p:cNvSpPr>
          <p:nvPr/>
        </p:nvSpPr>
        <p:spPr bwMode="auto">
          <a:xfrm>
            <a:off x="977900" y="1524000"/>
            <a:ext cx="1536700" cy="2362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who();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  </a:t>
            </a:r>
          </a:p>
        </p:txBody>
      </p:sp>
      <p:sp>
        <p:nvSpPr>
          <p:cNvPr id="2" name="TextBox 1"/>
          <p:cNvSpPr txBox="1"/>
          <p:nvPr/>
        </p:nvSpPr>
        <p:spPr>
          <a:xfrm>
            <a:off x="5176288" y="2573280"/>
            <a:ext cx="1502974" cy="400108"/>
          </a:xfrm>
          <a:prstGeom prst="rect">
            <a:avLst/>
          </a:prstGeom>
          <a:noFill/>
          <a:ln w="12700" cap="flat">
            <a:noFill/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non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0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rPr>
              <a:t>Stack</a:t>
            </a:r>
            <a:r>
              <a:rPr kumimoji="0" lang="en-US" sz="2000" b="1" i="0" u="none" strike="noStrike" cap="none" spc="0" normalizeH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rPr>
              <a:t> pointer</a:t>
            </a:r>
            <a:endParaRPr kumimoji="0" lang="en-US" sz="20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" name="Rectangle 1">
            <a:extLst>
              <a:ext uri="{FF2B5EF4-FFF2-40B4-BE49-F238E27FC236}">
                <a16:creationId xmlns:a16="http://schemas.microsoft.com/office/drawing/2014/main" id="{E80974C4-1BE7-8D4E-B6D9-70342B4B3175}"/>
              </a:ext>
            </a:extLst>
          </p:cNvPr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27" name="Rectangle 2">
            <a:extLst>
              <a:ext uri="{FF2B5EF4-FFF2-40B4-BE49-F238E27FC236}">
                <a16:creationId xmlns:a16="http://schemas.microsoft.com/office/drawing/2014/main" id="{5CDCDC45-F3EC-1948-BD11-C3AD93DB652C}"/>
              </a:ext>
            </a:extLst>
          </p:cNvPr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200" kern="1200">
                <a:solidFill>
                  <a:srgbClr val="FFFFFF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rPr>
              <a:t>Carnegie Mellon</a:t>
            </a:r>
          </a:p>
        </p:txBody>
      </p:sp>
    </p:spTree>
    <p:extLst>
      <p:ext uri="{BB962C8B-B14F-4D97-AF65-F5344CB8AC3E}">
        <p14:creationId xmlns:p14="http://schemas.microsoft.com/office/powerpoint/2010/main" val="1896306990"/>
      </p:ext>
    </p:extLst>
  </p:cSld>
  <p:clrMapOvr>
    <a:masterClrMapping/>
  </p:clrMapOvr>
  <p:transition spd="med"/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" name="Rectangle 4"/>
          <p:cNvSpPr>
            <a:spLocks/>
          </p:cNvSpPr>
          <p:nvPr/>
        </p:nvSpPr>
        <p:spPr bwMode="auto">
          <a:xfrm>
            <a:off x="977900" y="1447800"/>
            <a:ext cx="1536700" cy="22860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who();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  </a:t>
            </a:r>
          </a:p>
        </p:txBody>
      </p:sp>
      <p:sp>
        <p:nvSpPr>
          <p:cNvPr id="5222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Example</a:t>
            </a:r>
          </a:p>
        </p:txBody>
      </p:sp>
      <p:sp>
        <p:nvSpPr>
          <p:cNvPr id="52228" name="Rectangle 4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52229" name="Rectangle 5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52230" name="Rectangle 6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A5A5A5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2231" name="Rectangle 7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A5A5A5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2232" name="Rectangle 8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A5A5A5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2233" name="Line 9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2234" name="Line 10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2235" name="Line 11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2236" name="Line 12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2237" name="Rectangle 13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A5A5A5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2238" name="Line 14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2239" name="Rectangle 15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US" sz="1800" kern="1200">
              <a:solidFill>
                <a:srgbClr val="000000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52240" name="Group 16"/>
          <p:cNvGrpSpPr>
            <a:grpSpLocks/>
          </p:cNvGrpSpPr>
          <p:nvPr/>
        </p:nvGrpSpPr>
        <p:grpSpPr bwMode="auto">
          <a:xfrm>
            <a:off x="5391150" y="2978151"/>
            <a:ext cx="1493836" cy="330200"/>
            <a:chOff x="0" y="377"/>
            <a:chExt cx="940" cy="208"/>
          </a:xfrm>
        </p:grpSpPr>
        <p:sp>
          <p:nvSpPr>
            <p:cNvPr id="52243" name="Line 19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pPr rtl="0" fontAlgn="base">
                <a:spcBef>
                  <a:spcPct val="0"/>
                </a:spcBef>
                <a:spcAft>
                  <a:spcPct val="0"/>
                </a:spcAft>
              </a:pPr>
              <a:endParaRPr lang="en-US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endParaRPr>
            </a:p>
          </p:txBody>
        </p:sp>
        <p:sp>
          <p:nvSpPr>
            <p:cNvPr id="52244" name="Rectangle 20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800" kern="1200" dirty="0">
                  <a:solidFill>
                    <a:srgbClr val="000000"/>
                  </a:solidFill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kern="1200" dirty="0" err="1">
                  <a:solidFill>
                    <a:srgbClr val="000000"/>
                  </a:solidFill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rsp</a:t>
              </a:r>
              <a:endPara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endParaRPr>
            </a:p>
          </p:txBody>
        </p:sp>
      </p:grpSp>
      <p:sp>
        <p:nvSpPr>
          <p:cNvPr id="52245" name="Rectangle 21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2246" name="Rectangle 22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kern="120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52247" name="Group 23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who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2279" name="AutoShape 55"/>
          <p:cNvSpPr>
            <a:spLocks/>
          </p:cNvSpPr>
          <p:nvPr/>
        </p:nvSpPr>
        <p:spPr bwMode="auto">
          <a:xfrm>
            <a:off x="508000" y="23749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7" name="Rectangle 5"/>
          <p:cNvSpPr>
            <a:spLocks/>
          </p:cNvSpPr>
          <p:nvPr/>
        </p:nvSpPr>
        <p:spPr bwMode="auto">
          <a:xfrm>
            <a:off x="1295400" y="1676400"/>
            <a:ext cx="1612900" cy="22860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26" name="Rectangle 1">
            <a:extLst>
              <a:ext uri="{FF2B5EF4-FFF2-40B4-BE49-F238E27FC236}">
                <a16:creationId xmlns:a16="http://schemas.microsoft.com/office/drawing/2014/main" id="{0C228E6D-6E0F-1743-83CE-BCE4DBA1F4DB}"/>
              </a:ext>
            </a:extLst>
          </p:cNvPr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27" name="Rectangle 2">
            <a:extLst>
              <a:ext uri="{FF2B5EF4-FFF2-40B4-BE49-F238E27FC236}">
                <a16:creationId xmlns:a16="http://schemas.microsoft.com/office/drawing/2014/main" id="{3B1B647A-2E72-A24B-8EF4-4BEBF8C7EDEE}"/>
              </a:ext>
            </a:extLst>
          </p:cNvPr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200" kern="1200">
                <a:solidFill>
                  <a:srgbClr val="FFFFFF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rPr>
              <a:t>Carnegie Mellon</a:t>
            </a:r>
          </a:p>
        </p:txBody>
      </p:sp>
    </p:spTree>
    <p:extLst>
      <p:ext uri="{BB962C8B-B14F-4D97-AF65-F5344CB8AC3E}">
        <p14:creationId xmlns:p14="http://schemas.microsoft.com/office/powerpoint/2010/main" val="698651501"/>
      </p:ext>
    </p:extLst>
  </p:cSld>
  <p:clrMapOvr>
    <a:masterClrMapping/>
  </p:clrMapOvr>
  <p:transition spd="med"/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Rectangle 4"/>
          <p:cNvSpPr>
            <a:spLocks/>
          </p:cNvSpPr>
          <p:nvPr/>
        </p:nvSpPr>
        <p:spPr bwMode="auto">
          <a:xfrm>
            <a:off x="977900" y="1447800"/>
            <a:ext cx="1536700" cy="22860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who();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  </a:t>
            </a:r>
          </a:p>
        </p:txBody>
      </p:sp>
      <p:sp>
        <p:nvSpPr>
          <p:cNvPr id="60" name="Rectangle 5"/>
          <p:cNvSpPr>
            <a:spLocks/>
          </p:cNvSpPr>
          <p:nvPr/>
        </p:nvSpPr>
        <p:spPr bwMode="auto">
          <a:xfrm>
            <a:off x="1295400" y="1676400"/>
            <a:ext cx="1612900" cy="22860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5324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325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200" kern="1200">
                <a:solidFill>
                  <a:srgbClr val="FFFFFF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rPr>
              <a:t>Carnegie Mellon</a:t>
            </a:r>
          </a:p>
        </p:txBody>
      </p:sp>
      <p:sp>
        <p:nvSpPr>
          <p:cNvPr id="5325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53252" name="Rectangle 4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53253" name="Rectangle 5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53254" name="Rectangle 6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3255" name="Rectangle 7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A5A5A5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3256" name="Rectangle 8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A5A5A5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3257" name="Line 9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3258" name="Line 10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3259" name="Line 11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3260" name="Line 12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3261" name="Rectangle 13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A5A5A5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3262" name="Line 14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3263" name="Rectangle 15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US" sz="1800" kern="1200">
              <a:solidFill>
                <a:srgbClr val="000000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53264" name="Group 16"/>
          <p:cNvGrpSpPr>
            <a:grpSpLocks/>
          </p:cNvGrpSpPr>
          <p:nvPr/>
        </p:nvGrpSpPr>
        <p:grpSpPr bwMode="auto">
          <a:xfrm>
            <a:off x="5397500" y="3824287"/>
            <a:ext cx="1492250" cy="330200"/>
            <a:chOff x="0" y="377"/>
            <a:chExt cx="940" cy="208"/>
          </a:xfrm>
        </p:grpSpPr>
        <p:sp>
          <p:nvSpPr>
            <p:cNvPr id="53267" name="Line 19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pPr rtl="0" fontAlgn="base">
                <a:spcBef>
                  <a:spcPct val="0"/>
                </a:spcBef>
                <a:spcAft>
                  <a:spcPct val="0"/>
                </a:spcAft>
              </a:pPr>
              <a:endParaRPr lang="en-US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endParaRPr>
            </a:p>
          </p:txBody>
        </p:sp>
        <p:sp>
          <p:nvSpPr>
            <p:cNvPr id="53268" name="Rectangle 20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800" kern="1200" dirty="0">
                  <a:solidFill>
                    <a:srgbClr val="000000"/>
                  </a:solidFill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kern="1200" dirty="0" err="1">
                  <a:solidFill>
                    <a:srgbClr val="000000"/>
                  </a:solidFill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rsp</a:t>
              </a:r>
              <a:endPara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endParaRPr>
            </a:p>
          </p:txBody>
        </p:sp>
      </p:grpSp>
      <p:sp>
        <p:nvSpPr>
          <p:cNvPr id="53269" name="Rectangle 21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3270" name="Rectangle 22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kern="120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53271" name="Group 23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who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3304" name="AutoShape 56"/>
          <p:cNvSpPr>
            <a:spLocks/>
          </p:cNvSpPr>
          <p:nvPr/>
        </p:nvSpPr>
        <p:spPr bwMode="auto">
          <a:xfrm>
            <a:off x="914400" y="27305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8" name="Rectangle 6"/>
          <p:cNvSpPr>
            <a:spLocks/>
          </p:cNvSpPr>
          <p:nvPr/>
        </p:nvSpPr>
        <p:spPr bwMode="auto">
          <a:xfrm>
            <a:off x="1600200" y="21336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1942679158"/>
      </p:ext>
    </p:extLst>
  </p:cSld>
  <p:clrMapOvr>
    <a:masterClrMapping/>
  </p:clrMapOvr>
  <p:transition spd="med"/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54276" name="Rectangle 4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54277" name="Rectangle 5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54278" name="Rectangle 6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4279" name="Rectangle 7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4280" name="Rectangle 8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A5A5A5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4281" name="Line 9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4282" name="Line 10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4283" name="Line 11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4284" name="Line 12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4285" name="Rectangle 13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A5A5A5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4286" name="Line 14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4287" name="Rectangle 15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US" sz="1800" kern="1200">
              <a:solidFill>
                <a:srgbClr val="000000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54288" name="Group 16"/>
          <p:cNvGrpSpPr>
            <a:grpSpLocks/>
          </p:cNvGrpSpPr>
          <p:nvPr/>
        </p:nvGrpSpPr>
        <p:grpSpPr bwMode="auto">
          <a:xfrm>
            <a:off x="5391150" y="4654551"/>
            <a:ext cx="1493836" cy="330200"/>
            <a:chOff x="0" y="377"/>
            <a:chExt cx="940" cy="208"/>
          </a:xfrm>
        </p:grpSpPr>
        <p:sp>
          <p:nvSpPr>
            <p:cNvPr id="54291" name="Line 19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pPr rtl="0" fontAlgn="base">
                <a:spcBef>
                  <a:spcPct val="0"/>
                </a:spcBef>
                <a:spcAft>
                  <a:spcPct val="0"/>
                </a:spcAft>
              </a:pPr>
              <a:endParaRPr lang="en-US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endParaRPr>
            </a:p>
          </p:txBody>
        </p:sp>
        <p:sp>
          <p:nvSpPr>
            <p:cNvPr id="54292" name="Rectangle 20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800" kern="1200" dirty="0">
                  <a:solidFill>
                    <a:srgbClr val="000000"/>
                  </a:solidFill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kern="1200" dirty="0" err="1">
                  <a:solidFill>
                    <a:srgbClr val="000000"/>
                  </a:solidFill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rsp</a:t>
              </a:r>
              <a:endPara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endParaRPr>
            </a:p>
          </p:txBody>
        </p:sp>
      </p:grpSp>
      <p:sp>
        <p:nvSpPr>
          <p:cNvPr id="54293" name="Rectangle 21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4294" name="Rectangle 22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kern="120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54295" name="Group 23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who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9" name="Rectangle 4"/>
          <p:cNvSpPr>
            <a:spLocks/>
          </p:cNvSpPr>
          <p:nvPr/>
        </p:nvSpPr>
        <p:spPr bwMode="auto">
          <a:xfrm>
            <a:off x="292100" y="1447800"/>
            <a:ext cx="1536700" cy="22860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who();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  </a:t>
            </a:r>
          </a:p>
        </p:txBody>
      </p:sp>
      <p:sp>
        <p:nvSpPr>
          <p:cNvPr id="60" name="Rectangle 5"/>
          <p:cNvSpPr>
            <a:spLocks/>
          </p:cNvSpPr>
          <p:nvPr/>
        </p:nvSpPr>
        <p:spPr bwMode="auto">
          <a:xfrm>
            <a:off x="609600" y="1676400"/>
            <a:ext cx="1612900" cy="22860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2" name="Rectangle 6"/>
          <p:cNvSpPr>
            <a:spLocks/>
          </p:cNvSpPr>
          <p:nvPr/>
        </p:nvSpPr>
        <p:spPr bwMode="auto">
          <a:xfrm>
            <a:off x="914400" y="21336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3" name="Rectangle 6"/>
          <p:cNvSpPr>
            <a:spLocks/>
          </p:cNvSpPr>
          <p:nvPr/>
        </p:nvSpPr>
        <p:spPr bwMode="auto">
          <a:xfrm>
            <a:off x="1358900" y="25908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1" name="AutoShape 56"/>
          <p:cNvSpPr>
            <a:spLocks/>
          </p:cNvSpPr>
          <p:nvPr/>
        </p:nvSpPr>
        <p:spPr bwMode="auto">
          <a:xfrm>
            <a:off x="609600" y="27305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32" name="Rectangle 1">
            <a:extLst>
              <a:ext uri="{FF2B5EF4-FFF2-40B4-BE49-F238E27FC236}">
                <a16:creationId xmlns:a16="http://schemas.microsoft.com/office/drawing/2014/main" id="{3AA2881C-86AB-5B4A-81E3-6718588DB3DC}"/>
              </a:ext>
            </a:extLst>
          </p:cNvPr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33" name="Rectangle 2">
            <a:extLst>
              <a:ext uri="{FF2B5EF4-FFF2-40B4-BE49-F238E27FC236}">
                <a16:creationId xmlns:a16="http://schemas.microsoft.com/office/drawing/2014/main" id="{D93DD2FC-C1F6-7A45-859A-B913B3849945}"/>
              </a:ext>
            </a:extLst>
          </p:cNvPr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200" kern="1200">
                <a:solidFill>
                  <a:srgbClr val="FFFFFF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rPr>
              <a:t>Carnegie Mellon</a:t>
            </a:r>
          </a:p>
        </p:txBody>
      </p:sp>
    </p:spTree>
    <p:extLst>
      <p:ext uri="{BB962C8B-B14F-4D97-AF65-F5344CB8AC3E}">
        <p14:creationId xmlns:p14="http://schemas.microsoft.com/office/powerpoint/2010/main" val="267239518"/>
      </p:ext>
    </p:extLst>
  </p:cSld>
  <p:clrMapOvr>
    <a:masterClrMapping/>
  </p:clrMapOvr>
  <p:transition spd="med"/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300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55301" name="Rectangle 5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55302" name="Rectangle 6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55303" name="Rectangle 7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5304" name="Rectangle 8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5305" name="Rectangle 9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5306" name="Line 10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5307" name="Line 11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5308" name="Line 12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5309" name="Line 13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5310" name="Rectangle 14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A5A5A5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5311" name="Line 15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5312" name="Rectangle 16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US" sz="1800" kern="1200">
              <a:solidFill>
                <a:srgbClr val="000000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55313" name="Group 17"/>
          <p:cNvGrpSpPr>
            <a:grpSpLocks/>
          </p:cNvGrpSpPr>
          <p:nvPr/>
        </p:nvGrpSpPr>
        <p:grpSpPr bwMode="auto">
          <a:xfrm>
            <a:off x="5391150" y="5518151"/>
            <a:ext cx="1493836" cy="330200"/>
            <a:chOff x="0" y="377"/>
            <a:chExt cx="940" cy="208"/>
          </a:xfrm>
        </p:grpSpPr>
        <p:sp>
          <p:nvSpPr>
            <p:cNvPr id="55316" name="Line 20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pPr rtl="0" fontAlgn="base">
                <a:spcBef>
                  <a:spcPct val="0"/>
                </a:spcBef>
                <a:spcAft>
                  <a:spcPct val="0"/>
                </a:spcAft>
              </a:pPr>
              <a:endParaRPr lang="en-US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endParaRPr>
            </a:p>
          </p:txBody>
        </p:sp>
        <p:sp>
          <p:nvSpPr>
            <p:cNvPr id="55317" name="Rectangle 21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800" kern="1200" dirty="0">
                  <a:solidFill>
                    <a:srgbClr val="000000"/>
                  </a:solidFill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kern="1200" dirty="0" err="1">
                  <a:solidFill>
                    <a:srgbClr val="000000"/>
                  </a:solidFill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rsp</a:t>
              </a:r>
              <a:endPara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endParaRPr>
            </a:p>
          </p:txBody>
        </p:sp>
      </p:grpSp>
      <p:sp>
        <p:nvSpPr>
          <p:cNvPr id="55318" name="Rectangle 22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5319" name="Rectangle 23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kern="120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55320" name="Group 24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who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60" name="Rectangle 4"/>
          <p:cNvSpPr>
            <a:spLocks/>
          </p:cNvSpPr>
          <p:nvPr/>
        </p:nvSpPr>
        <p:spPr bwMode="auto">
          <a:xfrm>
            <a:off x="292100" y="1447800"/>
            <a:ext cx="1536700" cy="22860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who();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  </a:t>
            </a:r>
          </a:p>
        </p:txBody>
      </p:sp>
      <p:sp>
        <p:nvSpPr>
          <p:cNvPr id="61" name="Rectangle 5"/>
          <p:cNvSpPr>
            <a:spLocks/>
          </p:cNvSpPr>
          <p:nvPr/>
        </p:nvSpPr>
        <p:spPr bwMode="auto">
          <a:xfrm>
            <a:off x="609600" y="1676400"/>
            <a:ext cx="1612900" cy="22860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2" name="Rectangle 6"/>
          <p:cNvSpPr>
            <a:spLocks/>
          </p:cNvSpPr>
          <p:nvPr/>
        </p:nvSpPr>
        <p:spPr bwMode="auto">
          <a:xfrm>
            <a:off x="914400" y="21336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3" name="Rectangle 6"/>
          <p:cNvSpPr>
            <a:spLocks/>
          </p:cNvSpPr>
          <p:nvPr/>
        </p:nvSpPr>
        <p:spPr bwMode="auto">
          <a:xfrm>
            <a:off x="1358900" y="25908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4" name="AutoShape 56"/>
          <p:cNvSpPr>
            <a:spLocks/>
          </p:cNvSpPr>
          <p:nvPr/>
        </p:nvSpPr>
        <p:spPr bwMode="auto">
          <a:xfrm>
            <a:off x="1066800" y="37338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65" name="Rectangle 6"/>
          <p:cNvSpPr>
            <a:spLocks/>
          </p:cNvSpPr>
          <p:nvPr/>
        </p:nvSpPr>
        <p:spPr bwMode="auto">
          <a:xfrm>
            <a:off x="1816100" y="30480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29" name="Rectangle 1">
            <a:extLst>
              <a:ext uri="{FF2B5EF4-FFF2-40B4-BE49-F238E27FC236}">
                <a16:creationId xmlns:a16="http://schemas.microsoft.com/office/drawing/2014/main" id="{7EF531C9-CB25-9F4B-8371-E8AAE148D380}"/>
              </a:ext>
            </a:extLst>
          </p:cNvPr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30" name="Rectangle 2">
            <a:extLst>
              <a:ext uri="{FF2B5EF4-FFF2-40B4-BE49-F238E27FC236}">
                <a16:creationId xmlns:a16="http://schemas.microsoft.com/office/drawing/2014/main" id="{65C26820-E1E4-5D47-8758-EC7FF30D57BC}"/>
              </a:ext>
            </a:extLst>
          </p:cNvPr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200" kern="1200">
                <a:solidFill>
                  <a:srgbClr val="FFFFFF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rPr>
              <a:t>Carnegie Mellon</a:t>
            </a:r>
          </a:p>
        </p:txBody>
      </p:sp>
    </p:spTree>
    <p:extLst>
      <p:ext uri="{BB962C8B-B14F-4D97-AF65-F5344CB8AC3E}">
        <p14:creationId xmlns:p14="http://schemas.microsoft.com/office/powerpoint/2010/main" val="1106273149"/>
      </p:ext>
    </p:extLst>
  </p:cSld>
  <p:clrMapOvr>
    <a:masterClrMapping/>
  </p:clrMapOvr>
  <p:transition spd="med"/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3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56324" name="Rectangle 4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56325" name="Rectangle 5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56326" name="Rectangle 6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6327" name="Rectangle 7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6328" name="Rectangle 8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A5A5A5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6329" name="Line 9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6330" name="Line 10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6331" name="Line 11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6332" name="Line 12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6333" name="Rectangle 13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A5A5A5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6334" name="Line 14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6335" name="Rectangle 15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US" sz="1800" kern="1200">
              <a:solidFill>
                <a:srgbClr val="000000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56336" name="Group 16"/>
          <p:cNvGrpSpPr>
            <a:grpSpLocks/>
          </p:cNvGrpSpPr>
          <p:nvPr/>
        </p:nvGrpSpPr>
        <p:grpSpPr bwMode="auto">
          <a:xfrm>
            <a:off x="5391150" y="4654551"/>
            <a:ext cx="1493836" cy="330200"/>
            <a:chOff x="0" y="377"/>
            <a:chExt cx="940" cy="208"/>
          </a:xfrm>
        </p:grpSpPr>
        <p:sp>
          <p:nvSpPr>
            <p:cNvPr id="56339" name="Line 19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pPr rtl="0" fontAlgn="base">
                <a:spcBef>
                  <a:spcPct val="0"/>
                </a:spcBef>
                <a:spcAft>
                  <a:spcPct val="0"/>
                </a:spcAft>
              </a:pPr>
              <a:endParaRPr lang="en-US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endParaRPr>
            </a:p>
          </p:txBody>
        </p:sp>
        <p:sp>
          <p:nvSpPr>
            <p:cNvPr id="56340" name="Rectangle 20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800" kern="1200" dirty="0">
                  <a:solidFill>
                    <a:srgbClr val="000000"/>
                  </a:solidFill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kern="1200" dirty="0" err="1">
                  <a:solidFill>
                    <a:srgbClr val="000000"/>
                  </a:solidFill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rsp</a:t>
              </a:r>
              <a:endPara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endParaRPr>
            </a:p>
          </p:txBody>
        </p:sp>
      </p:grpSp>
      <p:sp>
        <p:nvSpPr>
          <p:cNvPr id="56341" name="Rectangle 21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6342" name="Rectangle 22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kern="120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56343" name="Group 23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who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9" name="Rectangle 4"/>
          <p:cNvSpPr>
            <a:spLocks/>
          </p:cNvSpPr>
          <p:nvPr/>
        </p:nvSpPr>
        <p:spPr bwMode="auto">
          <a:xfrm>
            <a:off x="292100" y="1447800"/>
            <a:ext cx="1536700" cy="22860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who();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  </a:t>
            </a:r>
          </a:p>
        </p:txBody>
      </p:sp>
      <p:sp>
        <p:nvSpPr>
          <p:cNvPr id="60" name="Rectangle 5"/>
          <p:cNvSpPr>
            <a:spLocks/>
          </p:cNvSpPr>
          <p:nvPr/>
        </p:nvSpPr>
        <p:spPr bwMode="auto">
          <a:xfrm>
            <a:off x="609600" y="1676400"/>
            <a:ext cx="1612900" cy="22860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1" name="Rectangle 6"/>
          <p:cNvSpPr>
            <a:spLocks/>
          </p:cNvSpPr>
          <p:nvPr/>
        </p:nvSpPr>
        <p:spPr bwMode="auto">
          <a:xfrm>
            <a:off x="914400" y="21336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2" name="Rectangle 6"/>
          <p:cNvSpPr>
            <a:spLocks/>
          </p:cNvSpPr>
          <p:nvPr/>
        </p:nvSpPr>
        <p:spPr bwMode="auto">
          <a:xfrm>
            <a:off x="1358900" y="25908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3" name="AutoShape 56"/>
          <p:cNvSpPr>
            <a:spLocks/>
          </p:cNvSpPr>
          <p:nvPr/>
        </p:nvSpPr>
        <p:spPr bwMode="auto">
          <a:xfrm>
            <a:off x="685800" y="34290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28" name="Rectangle 1">
            <a:extLst>
              <a:ext uri="{FF2B5EF4-FFF2-40B4-BE49-F238E27FC236}">
                <a16:creationId xmlns:a16="http://schemas.microsoft.com/office/drawing/2014/main" id="{A2224C21-B76B-854C-BBB7-F032E8958583}"/>
              </a:ext>
            </a:extLst>
          </p:cNvPr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29" name="Rectangle 2">
            <a:extLst>
              <a:ext uri="{FF2B5EF4-FFF2-40B4-BE49-F238E27FC236}">
                <a16:creationId xmlns:a16="http://schemas.microsoft.com/office/drawing/2014/main" id="{6CDD17C9-652E-5C46-836D-CD256CA338BD}"/>
              </a:ext>
            </a:extLst>
          </p:cNvPr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200" kern="1200">
                <a:solidFill>
                  <a:srgbClr val="FFFFFF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rPr>
              <a:t>Carnegie Mellon</a:t>
            </a:r>
          </a:p>
        </p:txBody>
      </p:sp>
    </p:spTree>
    <p:extLst>
      <p:ext uri="{BB962C8B-B14F-4D97-AF65-F5344CB8AC3E}">
        <p14:creationId xmlns:p14="http://schemas.microsoft.com/office/powerpoint/2010/main" val="219399517"/>
      </p:ext>
    </p:extLst>
  </p:cSld>
  <p:clrMapOvr>
    <a:masterClrMapping/>
  </p:clrMapOvr>
  <p:transition spd="med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Today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54000" marR="0" lvl="0" indent="-25400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charset="2"/>
              <a:buChar char="¢"/>
              <a:tabLst/>
              <a:defRPr/>
            </a:pPr>
            <a:r>
              <a:rPr lang="en-US" sz="2400" b="1" dirty="0">
                <a:solidFill>
                  <a:srgbClr val="FFFFFF">
                    <a:lumMod val="65000"/>
                  </a:srgbClr>
                </a:solidFill>
                <a:latin typeface="Calibri Bold"/>
                <a:ea typeface="ヒラギノ角ゴ ProN W6"/>
                <a:cs typeface="ヒラギノ角ゴ ProN W6"/>
                <a:sym typeface="Calibri Bold" charset="0"/>
              </a:rPr>
              <a:t>Accessing registers &amp; memory</a:t>
            </a:r>
          </a:p>
          <a:p>
            <a:pPr marL="254000" marR="0" lvl="0" indent="-25400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charset="2"/>
              <a:buChar char="¢"/>
              <a:tabLst/>
              <a:defRPr/>
            </a:pPr>
            <a:r>
              <a:rPr lang="en-US" sz="2400" b="1" dirty="0">
                <a:solidFill>
                  <a:srgbClr val="FFFFFF">
                    <a:lumMod val="65000"/>
                  </a:srgbClr>
                </a:solidFill>
                <a:latin typeface="Calibri Bold"/>
                <a:ea typeface="ヒラギノ角ゴ ProN W6"/>
                <a:cs typeface="ヒラギノ角ゴ ProN W6"/>
                <a:sym typeface="Calibri Bold" charset="0"/>
              </a:rPr>
              <a:t>Basic operations</a:t>
            </a:r>
          </a:p>
          <a:p>
            <a:pPr marL="254000" marR="0" lvl="0" indent="-25400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charset="2"/>
              <a:buChar char="¢"/>
              <a:tabLst/>
              <a:defRPr/>
            </a:pPr>
            <a:r>
              <a:rPr lang="en-US" sz="2400" b="1" dirty="0">
                <a:solidFill>
                  <a:srgbClr val="FFFFFF">
                    <a:lumMod val="65000"/>
                  </a:srgbClr>
                </a:solidFill>
                <a:latin typeface="Calibri Bold"/>
                <a:ea typeface="ヒラギノ角ゴ ProN W6"/>
                <a:cs typeface="ヒラギノ角ゴ ProN W6"/>
                <a:sym typeface="Calibri Bold" charset="0"/>
              </a:rPr>
              <a:t>Control</a:t>
            </a:r>
          </a:p>
          <a:p>
            <a:pPr marL="254000" marR="0" lvl="0" indent="-254000" algn="l" defTabSz="914400" rtl="0" eaLnBrk="1" fontAlgn="base" latinLnBrk="0" hangingPunct="1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charset="2"/>
              <a:buChar char="¢"/>
              <a:tabLst/>
              <a:defRPr/>
            </a:pPr>
            <a:r>
              <a:rPr lang="en-US" sz="2400" b="1" dirty="0">
                <a:solidFill>
                  <a:srgbClr val="000000"/>
                </a:solidFill>
                <a:latin typeface="Calibri Bold"/>
                <a:ea typeface="ヒラギノ角ゴ ProN W6"/>
                <a:cs typeface="ヒラギノ角ゴ ProN W6"/>
                <a:sym typeface="Calibri Bold" charset="0"/>
              </a:rPr>
              <a:t>Procedures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25508632"/>
      </p:ext>
    </p:extLst>
  </p:cSld>
  <p:clrMapOvr>
    <a:masterClrMapping/>
  </p:clrMapOvr>
  <p:transition spd="med"/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57348" name="Rectangle 4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57349" name="Rectangle 5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57350" name="Rectangle 6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7351" name="Rectangle 7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A5A5A5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7352" name="Rectangle 8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A5A5A5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7353" name="Line 9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7354" name="Line 10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7355" name="Line 11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7356" name="Line 12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7357" name="Rectangle 13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A5A5A5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7358" name="Line 14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7359" name="Rectangle 15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US" sz="1800" kern="1200">
              <a:solidFill>
                <a:srgbClr val="000000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57360" name="Group 16"/>
          <p:cNvGrpSpPr>
            <a:grpSpLocks/>
          </p:cNvGrpSpPr>
          <p:nvPr/>
        </p:nvGrpSpPr>
        <p:grpSpPr bwMode="auto">
          <a:xfrm>
            <a:off x="5397500" y="3824287"/>
            <a:ext cx="1492250" cy="330200"/>
            <a:chOff x="0" y="377"/>
            <a:chExt cx="940" cy="208"/>
          </a:xfrm>
        </p:grpSpPr>
        <p:sp>
          <p:nvSpPr>
            <p:cNvPr id="57363" name="Line 19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pPr rtl="0" fontAlgn="base">
                <a:spcBef>
                  <a:spcPct val="0"/>
                </a:spcBef>
                <a:spcAft>
                  <a:spcPct val="0"/>
                </a:spcAft>
              </a:pPr>
              <a:endParaRPr lang="en-US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endParaRPr>
            </a:p>
          </p:txBody>
        </p:sp>
        <p:sp>
          <p:nvSpPr>
            <p:cNvPr id="57364" name="Rectangle 20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800" kern="1200" dirty="0">
                  <a:solidFill>
                    <a:srgbClr val="000000"/>
                  </a:solidFill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kern="1200" dirty="0" err="1">
                  <a:solidFill>
                    <a:srgbClr val="000000"/>
                  </a:solidFill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rsp</a:t>
              </a:r>
              <a:endPara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endParaRPr>
            </a:p>
          </p:txBody>
        </p:sp>
      </p:grpSp>
      <p:sp>
        <p:nvSpPr>
          <p:cNvPr id="57365" name="Rectangle 21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7366" name="Rectangle 22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kern="120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57367" name="Group 23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who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8" name="Rectangle 4"/>
          <p:cNvSpPr>
            <a:spLocks/>
          </p:cNvSpPr>
          <p:nvPr/>
        </p:nvSpPr>
        <p:spPr bwMode="auto">
          <a:xfrm>
            <a:off x="292100" y="1447800"/>
            <a:ext cx="1536700" cy="22860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who();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  </a:t>
            </a:r>
          </a:p>
        </p:txBody>
      </p:sp>
      <p:sp>
        <p:nvSpPr>
          <p:cNvPr id="59" name="Rectangle 5"/>
          <p:cNvSpPr>
            <a:spLocks/>
          </p:cNvSpPr>
          <p:nvPr/>
        </p:nvSpPr>
        <p:spPr bwMode="auto">
          <a:xfrm>
            <a:off x="609600" y="1676400"/>
            <a:ext cx="1612900" cy="22860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0" name="Rectangle 6"/>
          <p:cNvSpPr>
            <a:spLocks/>
          </p:cNvSpPr>
          <p:nvPr/>
        </p:nvSpPr>
        <p:spPr bwMode="auto">
          <a:xfrm>
            <a:off x="914400" y="21336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2" name="AutoShape 56"/>
          <p:cNvSpPr>
            <a:spLocks/>
          </p:cNvSpPr>
          <p:nvPr/>
        </p:nvSpPr>
        <p:spPr bwMode="auto">
          <a:xfrm>
            <a:off x="228600" y="29718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27" name="Rectangle 1">
            <a:extLst>
              <a:ext uri="{FF2B5EF4-FFF2-40B4-BE49-F238E27FC236}">
                <a16:creationId xmlns:a16="http://schemas.microsoft.com/office/drawing/2014/main" id="{A6C983E8-F022-D342-A6E4-0BA6B69AE474}"/>
              </a:ext>
            </a:extLst>
          </p:cNvPr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28" name="Rectangle 2">
            <a:extLst>
              <a:ext uri="{FF2B5EF4-FFF2-40B4-BE49-F238E27FC236}">
                <a16:creationId xmlns:a16="http://schemas.microsoft.com/office/drawing/2014/main" id="{0F15E26E-82C1-F643-BC1C-E36C9DCB1CE5}"/>
              </a:ext>
            </a:extLst>
          </p:cNvPr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200" kern="1200">
                <a:solidFill>
                  <a:srgbClr val="FFFFFF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rPr>
              <a:t>Carnegie Mellon</a:t>
            </a:r>
          </a:p>
        </p:txBody>
      </p:sp>
    </p:spTree>
    <p:extLst>
      <p:ext uri="{BB962C8B-B14F-4D97-AF65-F5344CB8AC3E}">
        <p14:creationId xmlns:p14="http://schemas.microsoft.com/office/powerpoint/2010/main" val="218260320"/>
      </p:ext>
    </p:extLst>
  </p:cSld>
  <p:clrMapOvr>
    <a:masterClrMapping/>
  </p:clrMapOvr>
  <p:transition spd="med"/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58372" name="Rectangle 4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58373" name="Rectangle 5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58374" name="Rectangle 6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A5A5A5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8375" name="Rectangle 7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A5A5A5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8376" name="Rectangle 8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A5A5A5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8377" name="Line 9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8378" name="Line 10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8379" name="Line 11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8380" name="Line 12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8381" name="Rectangle 13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A5A5A5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8382" name="Line 14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8383" name="Rectangle 15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US" sz="1800" kern="1200">
              <a:solidFill>
                <a:srgbClr val="000000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58384" name="Group 16"/>
          <p:cNvGrpSpPr>
            <a:grpSpLocks/>
          </p:cNvGrpSpPr>
          <p:nvPr/>
        </p:nvGrpSpPr>
        <p:grpSpPr bwMode="auto">
          <a:xfrm>
            <a:off x="5391150" y="2978151"/>
            <a:ext cx="1493836" cy="330200"/>
            <a:chOff x="0" y="377"/>
            <a:chExt cx="940" cy="208"/>
          </a:xfrm>
        </p:grpSpPr>
        <p:sp>
          <p:nvSpPr>
            <p:cNvPr id="58387" name="Line 19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pPr rtl="0" fontAlgn="base">
                <a:spcBef>
                  <a:spcPct val="0"/>
                </a:spcBef>
                <a:spcAft>
                  <a:spcPct val="0"/>
                </a:spcAft>
              </a:pPr>
              <a:endParaRPr lang="en-US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endParaRPr>
            </a:p>
          </p:txBody>
        </p:sp>
        <p:sp>
          <p:nvSpPr>
            <p:cNvPr id="58388" name="Rectangle 20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800" kern="1200" dirty="0">
                  <a:solidFill>
                    <a:srgbClr val="000000"/>
                  </a:solidFill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kern="1200" dirty="0" err="1">
                  <a:solidFill>
                    <a:srgbClr val="000000"/>
                  </a:solidFill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rsp</a:t>
              </a:r>
              <a:endPara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endParaRPr>
            </a:p>
          </p:txBody>
        </p:sp>
      </p:grpSp>
      <p:sp>
        <p:nvSpPr>
          <p:cNvPr id="58389" name="Rectangle 21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8390" name="Rectangle 22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kern="120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58391" name="Group 23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who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7" name="Rectangle 4"/>
          <p:cNvSpPr>
            <a:spLocks/>
          </p:cNvSpPr>
          <p:nvPr/>
        </p:nvSpPr>
        <p:spPr bwMode="auto">
          <a:xfrm>
            <a:off x="292100" y="1447800"/>
            <a:ext cx="1536700" cy="22860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who();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  </a:t>
            </a:r>
          </a:p>
        </p:txBody>
      </p:sp>
      <p:sp>
        <p:nvSpPr>
          <p:cNvPr id="58" name="Rectangle 5"/>
          <p:cNvSpPr>
            <a:spLocks/>
          </p:cNvSpPr>
          <p:nvPr/>
        </p:nvSpPr>
        <p:spPr bwMode="auto">
          <a:xfrm>
            <a:off x="609600" y="1676400"/>
            <a:ext cx="1612900" cy="22860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1" name="AutoShape 56"/>
          <p:cNvSpPr>
            <a:spLocks/>
          </p:cNvSpPr>
          <p:nvPr/>
        </p:nvSpPr>
        <p:spPr bwMode="auto">
          <a:xfrm>
            <a:off x="-152400" y="25146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26" name="Rectangle 1">
            <a:extLst>
              <a:ext uri="{FF2B5EF4-FFF2-40B4-BE49-F238E27FC236}">
                <a16:creationId xmlns:a16="http://schemas.microsoft.com/office/drawing/2014/main" id="{768C17E7-3020-C94E-A322-9F57A1ADFDDD}"/>
              </a:ext>
            </a:extLst>
          </p:cNvPr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27" name="Rectangle 2">
            <a:extLst>
              <a:ext uri="{FF2B5EF4-FFF2-40B4-BE49-F238E27FC236}">
                <a16:creationId xmlns:a16="http://schemas.microsoft.com/office/drawing/2014/main" id="{05EF84EF-D6B5-434E-88C4-BF29CE84401E}"/>
              </a:ext>
            </a:extLst>
          </p:cNvPr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200" kern="1200">
                <a:solidFill>
                  <a:srgbClr val="FFFFFF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rPr>
              <a:t>Carnegie Mellon</a:t>
            </a:r>
          </a:p>
        </p:txBody>
      </p:sp>
    </p:spTree>
    <p:extLst>
      <p:ext uri="{BB962C8B-B14F-4D97-AF65-F5344CB8AC3E}">
        <p14:creationId xmlns:p14="http://schemas.microsoft.com/office/powerpoint/2010/main" val="399129164"/>
      </p:ext>
    </p:extLst>
  </p:cSld>
  <p:clrMapOvr>
    <a:masterClrMapping/>
  </p:clrMapOvr>
  <p:transition spd="med"/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5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59396" name="Rectangle 4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59397" name="Rectangle 5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59398" name="Rectangle 6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A6A6A6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9399" name="Rectangle 7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A5A5A5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9400" name="Rectangle 8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A5A5A5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9401" name="Line 9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9402" name="Line 10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rgbClr val="A6A6A6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9403" name="Line 11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9404" name="Line 12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9405" name="Rectangle 13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59406" name="Line 14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9407" name="Rectangle 15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US" sz="1800" kern="1200">
              <a:solidFill>
                <a:srgbClr val="000000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59408" name="Group 16"/>
          <p:cNvGrpSpPr>
            <a:grpSpLocks/>
          </p:cNvGrpSpPr>
          <p:nvPr/>
        </p:nvGrpSpPr>
        <p:grpSpPr bwMode="auto">
          <a:xfrm>
            <a:off x="5397500" y="3824287"/>
            <a:ext cx="1492250" cy="330200"/>
            <a:chOff x="0" y="377"/>
            <a:chExt cx="940" cy="208"/>
          </a:xfrm>
        </p:grpSpPr>
        <p:sp>
          <p:nvSpPr>
            <p:cNvPr id="59411" name="Line 19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pPr rtl="0" fontAlgn="base">
                <a:spcBef>
                  <a:spcPct val="0"/>
                </a:spcBef>
                <a:spcAft>
                  <a:spcPct val="0"/>
                </a:spcAft>
              </a:pPr>
              <a:endParaRPr lang="en-US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endParaRPr>
            </a:p>
          </p:txBody>
        </p:sp>
        <p:sp>
          <p:nvSpPr>
            <p:cNvPr id="59412" name="Rectangle 20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800" kern="1200" dirty="0">
                  <a:solidFill>
                    <a:srgbClr val="000000"/>
                  </a:solidFill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kern="1200" dirty="0" err="1">
                  <a:solidFill>
                    <a:srgbClr val="000000"/>
                  </a:solidFill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rsp</a:t>
              </a:r>
              <a:endPara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endParaRPr>
            </a:p>
          </p:txBody>
        </p:sp>
      </p:grpSp>
      <p:sp>
        <p:nvSpPr>
          <p:cNvPr id="59413" name="Rectangle 21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59414" name="Rectangle 22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kern="120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59415" name="Group 23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who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amI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1C7C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8" name="Rectangle 4"/>
          <p:cNvSpPr>
            <a:spLocks/>
          </p:cNvSpPr>
          <p:nvPr/>
        </p:nvSpPr>
        <p:spPr bwMode="auto">
          <a:xfrm>
            <a:off x="292100" y="1447800"/>
            <a:ext cx="1536700" cy="22860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who();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  </a:t>
            </a:r>
          </a:p>
        </p:txBody>
      </p:sp>
      <p:sp>
        <p:nvSpPr>
          <p:cNvPr id="59" name="Rectangle 5"/>
          <p:cNvSpPr>
            <a:spLocks/>
          </p:cNvSpPr>
          <p:nvPr/>
        </p:nvSpPr>
        <p:spPr bwMode="auto">
          <a:xfrm>
            <a:off x="609600" y="1676400"/>
            <a:ext cx="1612900" cy="22860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0" name="Rectangle 6"/>
          <p:cNvSpPr>
            <a:spLocks/>
          </p:cNvSpPr>
          <p:nvPr/>
        </p:nvSpPr>
        <p:spPr bwMode="auto">
          <a:xfrm>
            <a:off x="914400" y="2133600"/>
            <a:ext cx="1536700" cy="2286000"/>
          </a:xfrm>
          <a:prstGeom prst="rect">
            <a:avLst/>
          </a:prstGeom>
          <a:solidFill>
            <a:srgbClr val="F1C7C7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1" name="AutoShape 56"/>
          <p:cNvSpPr>
            <a:spLocks/>
          </p:cNvSpPr>
          <p:nvPr/>
        </p:nvSpPr>
        <p:spPr bwMode="auto">
          <a:xfrm>
            <a:off x="228600" y="29718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27" name="Rectangle 1">
            <a:extLst>
              <a:ext uri="{FF2B5EF4-FFF2-40B4-BE49-F238E27FC236}">
                <a16:creationId xmlns:a16="http://schemas.microsoft.com/office/drawing/2014/main" id="{80AB1ABD-769E-7645-88B1-04916BC2F50D}"/>
              </a:ext>
            </a:extLst>
          </p:cNvPr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28" name="Rectangle 2">
            <a:extLst>
              <a:ext uri="{FF2B5EF4-FFF2-40B4-BE49-F238E27FC236}">
                <a16:creationId xmlns:a16="http://schemas.microsoft.com/office/drawing/2014/main" id="{19177405-8FDC-FC47-9DE7-6CE4CB9B10C9}"/>
              </a:ext>
            </a:extLst>
          </p:cNvPr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200" kern="1200">
                <a:solidFill>
                  <a:srgbClr val="FFFFFF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rPr>
              <a:t>Carnegie Mellon</a:t>
            </a:r>
          </a:p>
        </p:txBody>
      </p:sp>
    </p:spTree>
    <p:extLst>
      <p:ext uri="{BB962C8B-B14F-4D97-AF65-F5344CB8AC3E}">
        <p14:creationId xmlns:p14="http://schemas.microsoft.com/office/powerpoint/2010/main" val="1572429767"/>
      </p:ext>
    </p:extLst>
  </p:cSld>
  <p:clrMapOvr>
    <a:masterClrMapping/>
  </p:clrMapOvr>
  <p:transition spd="med"/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9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60420" name="Rectangle 4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60421" name="Rectangle 5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60422" name="Rectangle 6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A5A5A5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60423" name="Rectangle 7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A5A5A5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60424" name="Rectangle 8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A5A5A5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60425" name="Line 9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60426" name="Line 10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60427" name="Line 11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60428" name="Line 12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60429" name="Rectangle 13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A5A5A5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60430" name="Line 14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60431" name="Rectangle 15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US" sz="1800" kern="1200">
              <a:solidFill>
                <a:srgbClr val="000000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60432" name="Group 16"/>
          <p:cNvGrpSpPr>
            <a:grpSpLocks/>
          </p:cNvGrpSpPr>
          <p:nvPr/>
        </p:nvGrpSpPr>
        <p:grpSpPr bwMode="auto">
          <a:xfrm>
            <a:off x="5391150" y="2978151"/>
            <a:ext cx="1493836" cy="330200"/>
            <a:chOff x="0" y="377"/>
            <a:chExt cx="940" cy="208"/>
          </a:xfrm>
        </p:grpSpPr>
        <p:sp>
          <p:nvSpPr>
            <p:cNvPr id="60435" name="Line 19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pPr rtl="0" fontAlgn="base">
                <a:spcBef>
                  <a:spcPct val="0"/>
                </a:spcBef>
                <a:spcAft>
                  <a:spcPct val="0"/>
                </a:spcAft>
              </a:pPr>
              <a:endParaRPr lang="en-US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endParaRPr>
            </a:p>
          </p:txBody>
        </p:sp>
        <p:sp>
          <p:nvSpPr>
            <p:cNvPr id="60436" name="Rectangle 20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800" kern="1200" dirty="0">
                  <a:solidFill>
                    <a:srgbClr val="000000"/>
                  </a:solidFill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kern="1200" dirty="0" err="1">
                  <a:solidFill>
                    <a:srgbClr val="000000"/>
                  </a:solidFill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rsp</a:t>
              </a:r>
              <a:endPara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endParaRPr>
            </a:p>
          </p:txBody>
        </p:sp>
      </p:grpSp>
      <p:sp>
        <p:nvSpPr>
          <p:cNvPr id="60437" name="Rectangle 21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60438" name="Rectangle 22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kern="120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60439" name="Group 23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who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DF1C5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7" name="Rectangle 4"/>
          <p:cNvSpPr>
            <a:spLocks/>
          </p:cNvSpPr>
          <p:nvPr/>
        </p:nvSpPr>
        <p:spPr bwMode="auto">
          <a:xfrm>
            <a:off x="431800" y="1447800"/>
            <a:ext cx="1536700" cy="22860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who();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  </a:t>
            </a:r>
          </a:p>
        </p:txBody>
      </p:sp>
      <p:sp>
        <p:nvSpPr>
          <p:cNvPr id="58" name="Rectangle 5"/>
          <p:cNvSpPr>
            <a:spLocks/>
          </p:cNvSpPr>
          <p:nvPr/>
        </p:nvSpPr>
        <p:spPr bwMode="auto">
          <a:xfrm>
            <a:off x="749300" y="1676400"/>
            <a:ext cx="1612900" cy="22860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who(…)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amI</a:t>
            </a: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();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 •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0" name="AutoShape 56"/>
          <p:cNvSpPr>
            <a:spLocks/>
          </p:cNvSpPr>
          <p:nvPr/>
        </p:nvSpPr>
        <p:spPr bwMode="auto">
          <a:xfrm>
            <a:off x="139700" y="25146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26" name="Rectangle 1">
            <a:extLst>
              <a:ext uri="{FF2B5EF4-FFF2-40B4-BE49-F238E27FC236}">
                <a16:creationId xmlns:a16="http://schemas.microsoft.com/office/drawing/2014/main" id="{68B7549E-6EBB-8348-8B1E-3C37A0BEB8C4}"/>
              </a:ext>
            </a:extLst>
          </p:cNvPr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27" name="Rectangle 2">
            <a:extLst>
              <a:ext uri="{FF2B5EF4-FFF2-40B4-BE49-F238E27FC236}">
                <a16:creationId xmlns:a16="http://schemas.microsoft.com/office/drawing/2014/main" id="{C5A00C6E-C7F3-A54C-BA88-E84B99FF9E18}"/>
              </a:ext>
            </a:extLst>
          </p:cNvPr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200" kern="1200">
                <a:solidFill>
                  <a:srgbClr val="FFFFFF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rPr>
              <a:t>Carnegie Mellon</a:t>
            </a:r>
          </a:p>
        </p:txBody>
      </p:sp>
    </p:spTree>
    <p:extLst>
      <p:ext uri="{BB962C8B-B14F-4D97-AF65-F5344CB8AC3E}">
        <p14:creationId xmlns:p14="http://schemas.microsoft.com/office/powerpoint/2010/main" val="893333987"/>
      </p:ext>
    </p:extLst>
  </p:cSld>
  <p:clrMapOvr>
    <a:masterClrMapping/>
  </p:clrMapOvr>
  <p:transition spd="med"/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4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/>
              <a:t>Example</a:t>
            </a:r>
          </a:p>
        </p:txBody>
      </p:sp>
      <p:sp>
        <p:nvSpPr>
          <p:cNvPr id="61445" name="Rectangle 5"/>
          <p:cNvSpPr>
            <a:spLocks/>
          </p:cNvSpPr>
          <p:nvPr/>
        </p:nvSpPr>
        <p:spPr bwMode="auto">
          <a:xfrm>
            <a:off x="3514725" y="1446213"/>
            <a:ext cx="622300" cy="331787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yoo</a:t>
            </a:r>
          </a:p>
        </p:txBody>
      </p:sp>
      <p:sp>
        <p:nvSpPr>
          <p:cNvPr id="61446" name="Rectangle 6"/>
          <p:cNvSpPr>
            <a:spLocks/>
          </p:cNvSpPr>
          <p:nvPr/>
        </p:nvSpPr>
        <p:spPr bwMode="auto">
          <a:xfrm>
            <a:off x="3514725" y="21336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A5A5A5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who</a:t>
            </a:r>
          </a:p>
        </p:txBody>
      </p:sp>
      <p:sp>
        <p:nvSpPr>
          <p:cNvPr id="61447" name="Rectangle 7"/>
          <p:cNvSpPr>
            <a:spLocks/>
          </p:cNvSpPr>
          <p:nvPr/>
        </p:nvSpPr>
        <p:spPr bwMode="auto">
          <a:xfrm>
            <a:off x="3503613" y="28082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A5A5A5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61448" name="Rectangle 8"/>
          <p:cNvSpPr>
            <a:spLocks/>
          </p:cNvSpPr>
          <p:nvPr/>
        </p:nvSpPr>
        <p:spPr bwMode="auto">
          <a:xfrm>
            <a:off x="3514725" y="3505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A5A5A5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61449" name="Rectangle 9"/>
          <p:cNvSpPr>
            <a:spLocks/>
          </p:cNvSpPr>
          <p:nvPr/>
        </p:nvSpPr>
        <p:spPr bwMode="auto">
          <a:xfrm>
            <a:off x="3514725" y="4267200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A5A5A5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61450" name="Line 10"/>
          <p:cNvSpPr>
            <a:spLocks noChangeShapeType="1"/>
          </p:cNvSpPr>
          <p:nvPr/>
        </p:nvSpPr>
        <p:spPr bwMode="auto">
          <a:xfrm>
            <a:off x="3821113" y="17526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61451" name="Line 11"/>
          <p:cNvSpPr>
            <a:spLocks noChangeShapeType="1"/>
          </p:cNvSpPr>
          <p:nvPr/>
        </p:nvSpPr>
        <p:spPr bwMode="auto">
          <a:xfrm>
            <a:off x="3821113" y="24384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61452" name="Line 12"/>
          <p:cNvSpPr>
            <a:spLocks noChangeShapeType="1"/>
          </p:cNvSpPr>
          <p:nvPr/>
        </p:nvSpPr>
        <p:spPr bwMode="auto">
          <a:xfrm>
            <a:off x="3821113" y="3124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61453" name="Line 13"/>
          <p:cNvSpPr>
            <a:spLocks noChangeShapeType="1"/>
          </p:cNvSpPr>
          <p:nvPr/>
        </p:nvSpPr>
        <p:spPr bwMode="auto">
          <a:xfrm>
            <a:off x="3821113" y="3886200"/>
            <a:ext cx="0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61454" name="Rectangle 14"/>
          <p:cNvSpPr>
            <a:spLocks/>
          </p:cNvSpPr>
          <p:nvPr/>
        </p:nvSpPr>
        <p:spPr bwMode="auto">
          <a:xfrm>
            <a:off x="4181475" y="2795588"/>
            <a:ext cx="622300" cy="3302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A5A5A5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amI</a:t>
            </a:r>
          </a:p>
        </p:txBody>
      </p:sp>
      <p:sp>
        <p:nvSpPr>
          <p:cNvPr id="61455" name="Line 15"/>
          <p:cNvSpPr>
            <a:spLocks noChangeShapeType="1"/>
          </p:cNvSpPr>
          <p:nvPr/>
        </p:nvSpPr>
        <p:spPr bwMode="auto">
          <a:xfrm>
            <a:off x="3962400" y="2438400"/>
            <a:ext cx="536575" cy="431800"/>
          </a:xfrm>
          <a:prstGeom prst="line">
            <a:avLst/>
          </a:prstGeom>
          <a:noFill/>
          <a:ln w="25400" cap="flat">
            <a:solidFill>
              <a:srgbClr val="A5A5A5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61456" name="Rectangle 16"/>
          <p:cNvSpPr>
            <a:spLocks/>
          </p:cNvSpPr>
          <p:nvPr/>
        </p:nvSpPr>
        <p:spPr bwMode="auto">
          <a:xfrm>
            <a:off x="6932613" y="1641475"/>
            <a:ext cx="1308100" cy="609600"/>
          </a:xfrm>
          <a:prstGeom prst="rect">
            <a:avLst/>
          </a:prstGeom>
          <a:solidFill>
            <a:srgbClr val="F6F5BD"/>
          </a:solidFill>
          <a:ln w="1905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endParaRPr lang="en-US" sz="1800" kern="1200">
              <a:solidFill>
                <a:srgbClr val="000000"/>
              </a:solidFill>
              <a:latin typeface="Courier New Bold" charset="0"/>
              <a:ea typeface="Monaco" charset="0"/>
              <a:cs typeface="Monaco" charset="0"/>
              <a:sym typeface="Courier New Bold" charset="0"/>
            </a:endParaRPr>
          </a:p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yoo</a:t>
            </a:r>
          </a:p>
        </p:txBody>
      </p:sp>
      <p:grpSp>
        <p:nvGrpSpPr>
          <p:cNvPr id="61457" name="Group 17"/>
          <p:cNvGrpSpPr>
            <a:grpSpLocks/>
          </p:cNvGrpSpPr>
          <p:nvPr/>
        </p:nvGrpSpPr>
        <p:grpSpPr bwMode="auto">
          <a:xfrm>
            <a:off x="5397500" y="2190751"/>
            <a:ext cx="1492250" cy="330200"/>
            <a:chOff x="0" y="377"/>
            <a:chExt cx="940" cy="208"/>
          </a:xfrm>
        </p:grpSpPr>
        <p:sp>
          <p:nvSpPr>
            <p:cNvPr id="61460" name="Line 20"/>
            <p:cNvSpPr>
              <a:spLocks noChangeShapeType="1"/>
            </p:cNvSpPr>
            <p:nvPr/>
          </p:nvSpPr>
          <p:spPr bwMode="auto">
            <a:xfrm>
              <a:off x="488" y="499"/>
              <a:ext cx="452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pPr rtl="0" fontAlgn="base">
                <a:spcBef>
                  <a:spcPct val="0"/>
                </a:spcBef>
                <a:spcAft>
                  <a:spcPct val="0"/>
                </a:spcAft>
              </a:pPr>
              <a:endParaRPr lang="en-US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endParaRPr>
            </a:p>
          </p:txBody>
        </p:sp>
        <p:sp>
          <p:nvSpPr>
            <p:cNvPr id="61461" name="Rectangle 21"/>
            <p:cNvSpPr>
              <a:spLocks/>
            </p:cNvSpPr>
            <p:nvPr/>
          </p:nvSpPr>
          <p:spPr bwMode="auto">
            <a:xfrm>
              <a:off x="0" y="377"/>
              <a:ext cx="496" cy="20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800" kern="1200" dirty="0">
                  <a:solidFill>
                    <a:srgbClr val="000000"/>
                  </a:solidFill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kern="1200" dirty="0" err="1">
                  <a:solidFill>
                    <a:srgbClr val="000000"/>
                  </a:solidFill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rsp</a:t>
              </a:r>
              <a:endPara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endParaRPr>
            </a:p>
          </p:txBody>
        </p:sp>
      </p:grpSp>
      <p:sp>
        <p:nvSpPr>
          <p:cNvPr id="61462" name="Rectangle 22"/>
          <p:cNvSpPr>
            <a:spLocks/>
          </p:cNvSpPr>
          <p:nvPr/>
        </p:nvSpPr>
        <p:spPr bwMode="auto">
          <a:xfrm>
            <a:off x="6932613" y="1022350"/>
            <a:ext cx="1308100" cy="4445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61463" name="Rectangle 23"/>
          <p:cNvSpPr>
            <a:spLocks/>
          </p:cNvSpPr>
          <p:nvPr/>
        </p:nvSpPr>
        <p:spPr bwMode="auto">
          <a:xfrm>
            <a:off x="7194550" y="381000"/>
            <a:ext cx="760413" cy="444500"/>
          </a:xfrm>
          <a:prstGeom prst="rect">
            <a:avLst/>
          </a:prstGeom>
          <a:noFill/>
          <a:ln w="12700" cap="rnd">
            <a:noFill/>
            <a:round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kern="120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</a:t>
            </a:r>
          </a:p>
        </p:txBody>
      </p:sp>
      <p:graphicFrame>
        <p:nvGraphicFramePr>
          <p:cNvPr id="61465" name="Group 25"/>
          <p:cNvGraphicFramePr>
            <a:graphicFrameLocks noGrp="1"/>
          </p:cNvGraphicFramePr>
          <p:nvPr/>
        </p:nvGraphicFramePr>
        <p:xfrm>
          <a:off x="6934200" y="838200"/>
          <a:ext cx="1397000" cy="5778500"/>
        </p:xfrm>
        <a:graphic>
          <a:graphicData uri="http://schemas.openxmlformats.org/drawingml/2006/table">
            <a:tbl>
              <a:tblPr/>
              <a:tblGrid>
                <a:gridCol w="1397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CBCCF3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r>
                        <a:rPr kumimoji="0" lang="en-US" sz="2000" b="0" i="0" u="none" strike="noStrike" cap="none" normalizeH="0" baseline="0">
                          <a:ln>
                            <a:noFill/>
                          </a:ln>
                          <a:solidFill>
                            <a:schemeClr val="tx1"/>
                          </a:solidFill>
                          <a:effectLst/>
                          <a:latin typeface="Courier New Bold" charset="0"/>
                          <a:cs typeface="Courier New Bold" charset="0"/>
                          <a:sym typeface="Courier New Bold" charset="0"/>
                        </a:rPr>
                        <a:t>yoo</a:t>
                      </a:r>
                    </a:p>
                  </a:txBody>
                  <a:tcPr marL="50800" marR="50800" marT="50800" marB="50800" anchor="ctr" horzOverflow="overflow">
                    <a:lnL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EB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w="254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82550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>
                          <a:srgbClr val="990000"/>
                        </a:buClr>
                        <a:buSzPct val="60000"/>
                        <a:buFont typeface="Wingdings 2" charset="2"/>
                        <a:buNone/>
                        <a:tabLst>
                          <a:tab pos="914400" algn="l"/>
                        </a:tabLst>
                      </a:pPr>
                      <a:endParaRPr kumimoji="0" lang="en-US" sz="2000" b="0" i="0" u="none" strike="noStrike" cap="none" normalizeH="0" baseline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Courier New Bold" charset="0"/>
                        <a:ea typeface="ヒラギノ角ゴ ProN W6" charset="0"/>
                        <a:cs typeface="ヒラギノ角ゴ ProN W6" charset="0"/>
                        <a:sym typeface="Courier New Bold" charset="0"/>
                      </a:endParaRPr>
                    </a:p>
                  </a:txBody>
                  <a:tcPr marL="50800" marR="50800" marT="50800" marB="50800" anchor="ctr" horzOverflow="overflow">
                    <a:lnL cap="flat">
                      <a:noFill/>
                    </a:lnL>
                    <a:lnR cap="flat">
                      <a:noFill/>
                    </a:lnR>
                    <a:lnT cap="flat">
                      <a:noFill/>
                    </a:lnT>
                    <a:lnB cap="flat">
                      <a:noFill/>
                    </a:lnB>
                    <a:lnTlToBr>
                      <a:noFill/>
                    </a:lnTlToBr>
                    <a:lnBlToTr>
                      <a:noFill/>
                    </a:lnBlToTr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</a:tbl>
          </a:graphicData>
        </a:graphic>
      </p:graphicFrame>
      <p:sp>
        <p:nvSpPr>
          <p:cNvPr id="56" name="Rectangle 4"/>
          <p:cNvSpPr>
            <a:spLocks/>
          </p:cNvSpPr>
          <p:nvPr/>
        </p:nvSpPr>
        <p:spPr bwMode="auto">
          <a:xfrm>
            <a:off x="825500" y="1676400"/>
            <a:ext cx="1536700" cy="22860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yoo</a:t>
            </a: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(…)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who();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  </a:t>
            </a:r>
          </a:p>
        </p:txBody>
      </p:sp>
      <p:sp>
        <p:nvSpPr>
          <p:cNvPr id="58" name="AutoShape 56"/>
          <p:cNvSpPr>
            <a:spLocks/>
          </p:cNvSpPr>
          <p:nvPr/>
        </p:nvSpPr>
        <p:spPr bwMode="auto">
          <a:xfrm>
            <a:off x="139700" y="2514600"/>
            <a:ext cx="685800" cy="431800"/>
          </a:xfrm>
          <a:prstGeom prst="rightArrow">
            <a:avLst>
              <a:gd name="adj1" fmla="val 41185"/>
              <a:gd name="adj2" fmla="val 76471"/>
            </a:avLst>
          </a:prstGeom>
          <a:solidFill>
            <a:srgbClr val="C00000"/>
          </a:solidFill>
          <a:ln w="254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25" name="Rectangle 1">
            <a:extLst>
              <a:ext uri="{FF2B5EF4-FFF2-40B4-BE49-F238E27FC236}">
                <a16:creationId xmlns:a16="http://schemas.microsoft.com/office/drawing/2014/main" id="{BEF5A316-9F81-D844-89C0-1909B7D539F0}"/>
              </a:ext>
            </a:extLst>
          </p:cNvPr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26" name="Rectangle 2">
            <a:extLst>
              <a:ext uri="{FF2B5EF4-FFF2-40B4-BE49-F238E27FC236}">
                <a16:creationId xmlns:a16="http://schemas.microsoft.com/office/drawing/2014/main" id="{655A0762-1A35-5B46-A952-10470FCA142F}"/>
              </a:ext>
            </a:extLst>
          </p:cNvPr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200" kern="1200">
                <a:solidFill>
                  <a:srgbClr val="FFFFFF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rPr>
              <a:t>Carnegie Mellon</a:t>
            </a:r>
          </a:p>
        </p:txBody>
      </p:sp>
    </p:spTree>
    <p:extLst>
      <p:ext uri="{BB962C8B-B14F-4D97-AF65-F5344CB8AC3E}">
        <p14:creationId xmlns:p14="http://schemas.microsoft.com/office/powerpoint/2010/main" val="1206143332"/>
      </p:ext>
    </p:extLst>
  </p:cSld>
  <p:clrMapOvr>
    <a:masterClrMapping/>
  </p:clrMapOvr>
  <p:transition spd="med"/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6246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200" kern="1200">
                <a:solidFill>
                  <a:srgbClr val="FFFFFF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rPr>
              <a:t>Carnegie Mellon</a:t>
            </a:r>
          </a:p>
        </p:txBody>
      </p:sp>
      <p:sp>
        <p:nvSpPr>
          <p:cNvPr id="6246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x86-64/Linux Stack Frame</a:t>
            </a:r>
          </a:p>
        </p:txBody>
      </p:sp>
      <p:sp>
        <p:nvSpPr>
          <p:cNvPr id="6246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397000"/>
            <a:ext cx="5372100" cy="5435600"/>
          </a:xfrm>
          <a:ln/>
        </p:spPr>
        <p:txBody>
          <a:bodyPr/>
          <a:lstStyle/>
          <a:p>
            <a:r>
              <a:rPr lang="en-US" dirty="0"/>
              <a:t>Caller Stack Frame</a:t>
            </a:r>
          </a:p>
          <a:p>
            <a:pPr marL="552450" lvl="1"/>
            <a:r>
              <a:rPr lang="en-US" dirty="0"/>
              <a:t>Return address</a:t>
            </a:r>
          </a:p>
          <a:p>
            <a:pPr marL="838200" lvl="2"/>
            <a:r>
              <a:rPr lang="en-US" dirty="0"/>
              <a:t>Pushed by </a:t>
            </a:r>
            <a:r>
              <a:rPr lang="en-US" dirty="0">
                <a:latin typeface="Courier New Bold" charset="0"/>
                <a:cs typeface="Courier New Bold" charset="0"/>
                <a:sym typeface="Courier New Bold" charset="0"/>
              </a:rPr>
              <a:t>call</a:t>
            </a:r>
            <a:r>
              <a:rPr lang="en-US" dirty="0"/>
              <a:t> instruction</a:t>
            </a:r>
          </a:p>
          <a:p>
            <a:pPr marL="552450" lvl="1"/>
            <a:r>
              <a:rPr lang="en-US" dirty="0"/>
              <a:t>Arguments for this call (optional)</a:t>
            </a:r>
          </a:p>
          <a:p>
            <a:endParaRPr lang="en-US" dirty="0"/>
          </a:p>
          <a:p>
            <a:r>
              <a:rPr lang="en-US" dirty="0" err="1"/>
              <a:t>Callee</a:t>
            </a:r>
            <a:r>
              <a:rPr lang="en-US" dirty="0"/>
              <a:t> Stack Frame</a:t>
            </a:r>
          </a:p>
          <a:p>
            <a:pPr marL="552450" lvl="1"/>
            <a:r>
              <a:rPr lang="en-US" dirty="0"/>
              <a:t>Saved register context</a:t>
            </a:r>
          </a:p>
          <a:p>
            <a:pPr marL="552450" lvl="1"/>
            <a:r>
              <a:rPr lang="en-US" dirty="0"/>
              <a:t>Local variables</a:t>
            </a:r>
            <a:br>
              <a:rPr lang="en-US" dirty="0"/>
            </a:br>
            <a:r>
              <a:rPr lang="en-US" dirty="0"/>
              <a:t>If can’t keep in registers</a:t>
            </a:r>
          </a:p>
          <a:p>
            <a:pPr marL="552450" lvl="1"/>
            <a:r>
              <a:rPr lang="en-US" dirty="0"/>
              <a:t>Arguments for function about to call (optional)</a:t>
            </a:r>
          </a:p>
          <a:p>
            <a:endParaRPr lang="en-US" dirty="0"/>
          </a:p>
        </p:txBody>
      </p:sp>
      <p:sp>
        <p:nvSpPr>
          <p:cNvPr id="62469" name="Rectangle 5"/>
          <p:cNvSpPr>
            <a:spLocks/>
          </p:cNvSpPr>
          <p:nvPr/>
        </p:nvSpPr>
        <p:spPr bwMode="auto">
          <a:xfrm>
            <a:off x="7365999" y="3276600"/>
            <a:ext cx="1555363" cy="304800"/>
          </a:xfrm>
          <a:prstGeom prst="rect">
            <a:avLst/>
          </a:prstGeom>
          <a:solidFill>
            <a:srgbClr val="F2F2F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Return Addr</a:t>
            </a:r>
          </a:p>
        </p:txBody>
      </p:sp>
      <p:sp>
        <p:nvSpPr>
          <p:cNvPr id="62470" name="Rectangle 6"/>
          <p:cNvSpPr>
            <a:spLocks/>
          </p:cNvSpPr>
          <p:nvPr/>
        </p:nvSpPr>
        <p:spPr bwMode="auto">
          <a:xfrm>
            <a:off x="7365999" y="3581400"/>
            <a:ext cx="1555363" cy="21209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Saved</a:t>
            </a:r>
          </a:p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Registers</a:t>
            </a:r>
          </a:p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+</a:t>
            </a:r>
          </a:p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Local</a:t>
            </a:r>
          </a:p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Variables</a:t>
            </a:r>
          </a:p>
        </p:txBody>
      </p:sp>
      <p:sp>
        <p:nvSpPr>
          <p:cNvPr id="62472" name="Rectangle 8"/>
          <p:cNvSpPr>
            <a:spLocks/>
          </p:cNvSpPr>
          <p:nvPr/>
        </p:nvSpPr>
        <p:spPr bwMode="auto">
          <a:xfrm>
            <a:off x="7365999" y="1295400"/>
            <a:ext cx="1555363" cy="1371600"/>
          </a:xfrm>
          <a:prstGeom prst="rect">
            <a:avLst/>
          </a:prstGeom>
          <a:solidFill>
            <a:srgbClr val="F2F2F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62474" name="Rectangle 10"/>
          <p:cNvSpPr>
            <a:spLocks/>
          </p:cNvSpPr>
          <p:nvPr/>
        </p:nvSpPr>
        <p:spPr bwMode="auto">
          <a:xfrm>
            <a:off x="7365999" y="2667000"/>
            <a:ext cx="1555363" cy="609600"/>
          </a:xfrm>
          <a:prstGeom prst="rect">
            <a:avLst/>
          </a:prstGeom>
          <a:solidFill>
            <a:srgbClr val="F2F2F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Argument build</a:t>
            </a:r>
          </a:p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(Optional)</a:t>
            </a:r>
          </a:p>
        </p:txBody>
      </p:sp>
      <p:sp>
        <p:nvSpPr>
          <p:cNvPr id="62475" name="Rectangle 11"/>
          <p:cNvSpPr>
            <a:spLocks/>
          </p:cNvSpPr>
          <p:nvPr/>
        </p:nvSpPr>
        <p:spPr bwMode="auto">
          <a:xfrm>
            <a:off x="6235700" y="2125663"/>
            <a:ext cx="684213" cy="635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i="1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Caller</a:t>
            </a:r>
            <a:endParaRPr lang="en-US" i="1" kern="1200" dirty="0">
              <a:solidFill>
                <a:srgbClr val="000000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Frame</a:t>
            </a:r>
          </a:p>
        </p:txBody>
      </p:sp>
      <p:sp>
        <p:nvSpPr>
          <p:cNvPr id="62476" name="AutoShape 12"/>
          <p:cNvSpPr>
            <a:spLocks/>
          </p:cNvSpPr>
          <p:nvPr/>
        </p:nvSpPr>
        <p:spPr bwMode="auto">
          <a:xfrm>
            <a:off x="6981825" y="1295400"/>
            <a:ext cx="228600" cy="22606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21600"/>
                </a:moveTo>
                <a:cubicBezTo>
                  <a:pt x="15635" y="21600"/>
                  <a:pt x="10800" y="20875"/>
                  <a:pt x="10800" y="19980"/>
                </a:cubicBezTo>
                <a:lnTo>
                  <a:pt x="10800" y="12420"/>
                </a:lnTo>
                <a:cubicBezTo>
                  <a:pt x="10800" y="11525"/>
                  <a:pt x="5965" y="10800"/>
                  <a:pt x="0" y="10800"/>
                </a:cubicBezTo>
                <a:cubicBezTo>
                  <a:pt x="5965" y="10800"/>
                  <a:pt x="10800" y="10075"/>
                  <a:pt x="10800" y="9180"/>
                </a:cubicBezTo>
                <a:lnTo>
                  <a:pt x="10800" y="1620"/>
                </a:lnTo>
                <a:cubicBezTo>
                  <a:pt x="10800" y="725"/>
                  <a:pt x="15635" y="0"/>
                  <a:pt x="2160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62479" name="Line 15"/>
          <p:cNvSpPr>
            <a:spLocks noChangeShapeType="1"/>
          </p:cNvSpPr>
          <p:nvPr/>
        </p:nvSpPr>
        <p:spPr bwMode="auto">
          <a:xfrm>
            <a:off x="6514306" y="5634547"/>
            <a:ext cx="719137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62480" name="Rectangle 16"/>
          <p:cNvSpPr>
            <a:spLocks/>
          </p:cNvSpPr>
          <p:nvPr/>
        </p:nvSpPr>
        <p:spPr bwMode="auto">
          <a:xfrm>
            <a:off x="5041106" y="5166235"/>
            <a:ext cx="1485900" cy="6096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38100" tIns="38100" rIns="38100" bIns="38100"/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pointer</a:t>
            </a:r>
            <a:endParaRPr lang="en-US" kern="1200" dirty="0">
              <a:solidFill>
                <a:srgbClr val="000000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lang="en-US" sz="1800" kern="1200" dirty="0" err="1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rsp</a:t>
            </a:r>
            <a:endParaRPr lang="en-US" sz="1800" kern="1200" dirty="0">
              <a:solidFill>
                <a:srgbClr val="000000"/>
              </a:solidFill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19" name="Rectangle 11"/>
          <p:cNvSpPr>
            <a:spLocks/>
          </p:cNvSpPr>
          <p:nvPr/>
        </p:nvSpPr>
        <p:spPr bwMode="auto">
          <a:xfrm>
            <a:off x="6235700" y="4540966"/>
            <a:ext cx="684213" cy="6350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>
            <a:sp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i="1" kern="1200" dirty="0" err="1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Callee</a:t>
            </a:r>
            <a:endParaRPr lang="en-US" i="1" kern="1200" dirty="0">
              <a:solidFill>
                <a:srgbClr val="000000"/>
              </a:solidFill>
              <a:latin typeface="Arial Narrow Bold" charset="0"/>
              <a:ea typeface="Lucida Grande" charset="0"/>
              <a:cs typeface="Lucida Grande" charset="0"/>
              <a:sym typeface="Arial Narrow Bold" charset="0"/>
            </a:endParaRPr>
          </a:p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Frame</a:t>
            </a:r>
          </a:p>
        </p:txBody>
      </p:sp>
      <p:sp>
        <p:nvSpPr>
          <p:cNvPr id="20" name="AutoShape 12"/>
          <p:cNvSpPr>
            <a:spLocks/>
          </p:cNvSpPr>
          <p:nvPr/>
        </p:nvSpPr>
        <p:spPr bwMode="auto">
          <a:xfrm>
            <a:off x="6981825" y="3621956"/>
            <a:ext cx="228600" cy="1940635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21600" y="21600"/>
                </a:moveTo>
                <a:cubicBezTo>
                  <a:pt x="15635" y="21600"/>
                  <a:pt x="10800" y="20875"/>
                  <a:pt x="10800" y="19980"/>
                </a:cubicBezTo>
                <a:lnTo>
                  <a:pt x="10800" y="12420"/>
                </a:lnTo>
                <a:cubicBezTo>
                  <a:pt x="10800" y="11525"/>
                  <a:pt x="5965" y="10800"/>
                  <a:pt x="0" y="10800"/>
                </a:cubicBezTo>
                <a:cubicBezTo>
                  <a:pt x="5965" y="10800"/>
                  <a:pt x="10800" y="10075"/>
                  <a:pt x="10800" y="9180"/>
                </a:cubicBezTo>
                <a:lnTo>
                  <a:pt x="10800" y="1620"/>
                </a:lnTo>
                <a:cubicBezTo>
                  <a:pt x="10800" y="725"/>
                  <a:pt x="15635" y="0"/>
                  <a:pt x="21600" y="0"/>
                </a:cubicBezTo>
              </a:path>
            </a:pathLst>
          </a:cu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69872548"/>
      </p:ext>
    </p:extLst>
  </p:cSld>
  <p:clrMapOvr>
    <a:masterClrMapping/>
  </p:clrMapOvr>
  <p:transition/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5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41986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200" kern="1200">
                <a:solidFill>
                  <a:srgbClr val="FFFFFF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rPr>
              <a:t>Carnegie Mellon</a:t>
            </a:r>
          </a:p>
        </p:txBody>
      </p:sp>
      <p:sp>
        <p:nvSpPr>
          <p:cNvPr id="41987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x86-64 Stack</a:t>
            </a:r>
          </a:p>
        </p:txBody>
      </p:sp>
      <p:sp>
        <p:nvSpPr>
          <p:cNvPr id="41988" name="Rectangle 4"/>
          <p:cNvSpPr>
            <a:spLocks noGrp="1" noChangeArrowheads="1"/>
          </p:cNvSpPr>
          <p:nvPr>
            <p:ph type="body" idx="1"/>
          </p:nvPr>
        </p:nvSpPr>
        <p:spPr>
          <a:xfrm>
            <a:off x="381000" y="1397000"/>
            <a:ext cx="4526555" cy="5435600"/>
          </a:xfr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marL="254000" indent="-254000" algn="l" rtl="0" fontAlgn="base">
              <a:spcBef>
                <a:spcPts val="6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charset="2"/>
              <a:buChar char="¢"/>
            </a:pPr>
            <a:r>
              <a:rPr lang="en-US" sz="2400" kern="120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Grows toward lower addresses</a:t>
            </a:r>
          </a:p>
          <a:p>
            <a:pPr marL="254000" indent="-254000" algn="l" rtl="0" fontAlgn="base">
              <a:spcBef>
                <a:spcPts val="6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charset="2"/>
              <a:buChar char="¢"/>
            </a:pPr>
            <a:endParaRPr lang="en-US" sz="2400" kern="1200" dirty="0">
              <a:solidFill>
                <a:srgbClr val="000000"/>
              </a:solidFill>
              <a:latin typeface="Courier New Bold" charset="0"/>
              <a:ea typeface="+mn-ea"/>
              <a:cs typeface="Courier New Bold" charset="0"/>
            </a:endParaRPr>
          </a:p>
          <a:p>
            <a:pPr marL="254000" indent="-254000" algn="l" rtl="0" fontAlgn="base">
              <a:spcBef>
                <a:spcPts val="6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charset="2"/>
              <a:buChar char="¢"/>
            </a:pPr>
            <a:r>
              <a:rPr lang="en-US" sz="2400" kern="120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Register </a:t>
            </a:r>
            <a:r>
              <a:rPr lang="en-US" sz="2400" kern="1200" dirty="0">
                <a:solidFill>
                  <a:srgbClr val="000000"/>
                </a:solidFill>
                <a:latin typeface="Courier New Bold" charset="0"/>
                <a:ea typeface="+mn-ea"/>
                <a:cs typeface="Courier New Bold" charset="0"/>
                <a:sym typeface="Courier New Bold" charset="0"/>
              </a:rPr>
              <a:t>%</a:t>
            </a:r>
            <a:r>
              <a:rPr lang="en-US" sz="2400" kern="1200" dirty="0" err="1">
                <a:solidFill>
                  <a:srgbClr val="000000"/>
                </a:solidFill>
                <a:latin typeface="Courier New Bold" charset="0"/>
                <a:ea typeface="+mn-ea"/>
                <a:cs typeface="Courier New Bold" charset="0"/>
                <a:sym typeface="Courier New Bold" charset="0"/>
              </a:rPr>
              <a:t>rsp</a:t>
            </a:r>
            <a:r>
              <a:rPr lang="en-US" sz="2400" kern="1200" dirty="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</a:rPr>
              <a:t> contains lowest stack address</a:t>
            </a:r>
          </a:p>
          <a:p>
            <a:pPr marL="552450" lvl="1" indent="-234950" algn="l" rtl="0" fontAlgn="base">
              <a:spcAft>
                <a:spcPct val="0"/>
              </a:spcAft>
              <a:buClr>
                <a:srgbClr val="990000"/>
              </a:buClr>
              <a:buSzPct val="110000"/>
              <a:buFont typeface="Wingdings" charset="2"/>
              <a:buChar char="§"/>
            </a:pPr>
            <a:r>
              <a:rPr lang="en-US" kern="1200" dirty="0">
                <a:solidFill>
                  <a:srgbClr val="000000"/>
                </a:solidFill>
                <a:latin typeface="Calibri" charset="0"/>
                <a:ea typeface="ヒラギノ角ゴ ProN W3" charset="0"/>
                <a:cs typeface="ヒラギノ角ゴ ProN W3" charset="0"/>
              </a:rPr>
              <a:t>address of “top” element</a:t>
            </a:r>
          </a:p>
        </p:txBody>
      </p:sp>
      <p:grpSp>
        <p:nvGrpSpPr>
          <p:cNvPr id="41989" name="Group 5"/>
          <p:cNvGrpSpPr>
            <a:grpSpLocks/>
          </p:cNvGrpSpPr>
          <p:nvPr/>
        </p:nvGrpSpPr>
        <p:grpSpPr bwMode="auto">
          <a:xfrm>
            <a:off x="2463800" y="1066800"/>
            <a:ext cx="6559550" cy="5013325"/>
            <a:chOff x="0" y="0"/>
            <a:chExt cx="4131" cy="3158"/>
          </a:xfrm>
        </p:grpSpPr>
        <p:sp>
          <p:nvSpPr>
            <p:cNvPr id="41990" name="Line 6"/>
            <p:cNvSpPr>
              <a:spLocks noChangeShapeType="1"/>
            </p:cNvSpPr>
            <p:nvPr/>
          </p:nvSpPr>
          <p:spPr bwMode="auto">
            <a:xfrm>
              <a:off x="1679" y="2496"/>
              <a:ext cx="320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pPr rtl="0" fontAlgn="base">
                <a:spcBef>
                  <a:spcPct val="0"/>
                </a:spcBef>
                <a:spcAft>
                  <a:spcPct val="0"/>
                </a:spcAft>
              </a:pPr>
              <a:endParaRPr lang="en-US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endParaRPr>
            </a:p>
          </p:txBody>
        </p:sp>
        <p:sp>
          <p:nvSpPr>
            <p:cNvPr id="41991" name="Rectangle 7"/>
            <p:cNvSpPr>
              <a:spLocks/>
            </p:cNvSpPr>
            <p:nvPr/>
          </p:nvSpPr>
          <p:spPr bwMode="auto">
            <a:xfrm>
              <a:off x="0" y="2350"/>
              <a:ext cx="1659" cy="288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400" kern="1200" dirty="0">
                  <a:solidFill>
                    <a:srgbClr val="262699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Stack Pointer: </a:t>
              </a:r>
              <a:r>
                <a:rPr lang="en-US" sz="2400" kern="1200" dirty="0">
                  <a:solidFill>
                    <a:srgbClr val="000000"/>
                  </a:solidFill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2400" kern="1200" dirty="0" err="1">
                  <a:solidFill>
                    <a:srgbClr val="000000"/>
                  </a:solidFill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rsp</a:t>
              </a:r>
              <a:endParaRPr lang="en-US" sz="24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41992" name="Rectangle 8"/>
            <p:cNvSpPr>
              <a:spLocks/>
            </p:cNvSpPr>
            <p:nvPr/>
          </p:nvSpPr>
          <p:spPr bwMode="auto">
            <a:xfrm>
              <a:off x="2073" y="576"/>
              <a:ext cx="822" cy="2016"/>
            </a:xfrm>
            <a:prstGeom prst="rect">
              <a:avLst/>
            </a:prstGeom>
            <a:solidFill>
              <a:srgbClr val="D6D6F4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  <a:effectLst/>
          </p:spPr>
          <p:txBody>
            <a:bodyPr lIns="0" tIns="0" rIns="0" bIns="0"/>
            <a:lstStyle/>
            <a:p>
              <a:pPr rtl="0" fontAlgn="base">
                <a:spcBef>
                  <a:spcPct val="0"/>
                </a:spcBef>
                <a:spcAft>
                  <a:spcPct val="0"/>
                </a:spcAft>
              </a:pPr>
              <a:endParaRPr lang="en-US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endParaRPr>
            </a:p>
          </p:txBody>
        </p:sp>
        <p:sp>
          <p:nvSpPr>
            <p:cNvPr id="41993" name="Line 9"/>
            <p:cNvSpPr>
              <a:spLocks noChangeShapeType="1"/>
            </p:cNvSpPr>
            <p:nvPr/>
          </p:nvSpPr>
          <p:spPr bwMode="auto">
            <a:xfrm>
              <a:off x="3418" y="1824"/>
              <a:ext cx="0" cy="864"/>
            </a:xfrm>
            <a:prstGeom prst="line">
              <a:avLst/>
            </a:prstGeom>
            <a:noFill/>
            <a:ln w="381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pPr rtl="0" fontAlgn="base">
                <a:spcBef>
                  <a:spcPct val="0"/>
                </a:spcBef>
                <a:spcAft>
                  <a:spcPct val="0"/>
                </a:spcAft>
              </a:pPr>
              <a:endParaRPr lang="en-US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endParaRPr>
            </a:p>
          </p:txBody>
        </p:sp>
        <p:sp>
          <p:nvSpPr>
            <p:cNvPr id="41994" name="Rectangle 10"/>
            <p:cNvSpPr>
              <a:spLocks/>
            </p:cNvSpPr>
            <p:nvPr/>
          </p:nvSpPr>
          <p:spPr bwMode="auto">
            <a:xfrm>
              <a:off x="3477" y="1918"/>
              <a:ext cx="512" cy="576"/>
            </a:xfrm>
            <a:prstGeom prst="rect">
              <a:avLst/>
            </a:prstGeom>
            <a:solidFill>
              <a:srgbClr val="FFFFFF"/>
            </a:solidFill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/>
            <a:lstStyle/>
            <a:p>
              <a:pPr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800" kern="1200">
                  <a:solidFill>
                    <a:srgbClr val="000000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Stack Grows</a:t>
              </a:r>
              <a:endParaRPr lang="en-US" kern="1200">
                <a:solidFill>
                  <a:srgbClr val="000000"/>
                </a:solidFill>
                <a:latin typeface="Arial Narrow" charset="0"/>
                <a:ea typeface="Lucida Grande" charset="0"/>
                <a:cs typeface="Lucida Grande" charset="0"/>
                <a:sym typeface="Arial Narrow" charset="0"/>
              </a:endParaRPr>
            </a:p>
            <a:p>
              <a:pPr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800" kern="1200">
                  <a:solidFill>
                    <a:srgbClr val="000000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Down</a:t>
              </a:r>
            </a:p>
          </p:txBody>
        </p:sp>
        <p:sp>
          <p:nvSpPr>
            <p:cNvPr id="41995" name="Line 11"/>
            <p:cNvSpPr>
              <a:spLocks noChangeShapeType="1"/>
            </p:cNvSpPr>
            <p:nvPr/>
          </p:nvSpPr>
          <p:spPr bwMode="auto">
            <a:xfrm rot="10800000" flipH="1">
              <a:off x="3418" y="432"/>
              <a:ext cx="0" cy="912"/>
            </a:xfrm>
            <a:prstGeom prst="line">
              <a:avLst/>
            </a:prstGeom>
            <a:noFill/>
            <a:ln w="381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pPr rtl="0" fontAlgn="base">
                <a:spcBef>
                  <a:spcPct val="0"/>
                </a:spcBef>
                <a:spcAft>
                  <a:spcPct val="0"/>
                </a:spcAft>
              </a:pPr>
              <a:endParaRPr lang="en-US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endParaRPr>
            </a:p>
          </p:txBody>
        </p:sp>
        <p:sp>
          <p:nvSpPr>
            <p:cNvPr id="41996" name="Rectangle 12"/>
            <p:cNvSpPr>
              <a:spLocks/>
            </p:cNvSpPr>
            <p:nvPr/>
          </p:nvSpPr>
          <p:spPr bwMode="auto">
            <a:xfrm>
              <a:off x="3480" y="690"/>
              <a:ext cx="651" cy="400"/>
            </a:xfrm>
            <a:prstGeom prst="rect">
              <a:avLst/>
            </a:prstGeom>
            <a:solidFill>
              <a:srgbClr val="FFFFFF"/>
            </a:solidFill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pPr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800" kern="1200">
                  <a:solidFill>
                    <a:srgbClr val="000000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Increasing</a:t>
              </a:r>
              <a:endParaRPr lang="en-US" kern="1200">
                <a:solidFill>
                  <a:srgbClr val="000000"/>
                </a:solidFill>
                <a:latin typeface="Arial Narrow" charset="0"/>
                <a:ea typeface="Lucida Grande" charset="0"/>
                <a:cs typeface="Lucida Grande" charset="0"/>
                <a:sym typeface="Arial Narrow" charset="0"/>
              </a:endParaRPr>
            </a:p>
            <a:p>
              <a:pPr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800" kern="1200">
                  <a:solidFill>
                    <a:srgbClr val="000000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Addresses</a:t>
              </a:r>
            </a:p>
          </p:txBody>
        </p:sp>
        <p:sp>
          <p:nvSpPr>
            <p:cNvPr id="41997" name="Rectangle 13"/>
            <p:cNvSpPr>
              <a:spLocks/>
            </p:cNvSpPr>
            <p:nvPr/>
          </p:nvSpPr>
          <p:spPr bwMode="auto">
            <a:xfrm>
              <a:off x="1994" y="2878"/>
              <a:ext cx="981" cy="280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pPr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400" kern="1200" dirty="0">
                  <a:solidFill>
                    <a:srgbClr val="262699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Stack “Top”</a:t>
              </a:r>
            </a:p>
          </p:txBody>
        </p:sp>
        <p:sp>
          <p:nvSpPr>
            <p:cNvPr id="41998" name="Line 14"/>
            <p:cNvSpPr>
              <a:spLocks noChangeShapeType="1"/>
            </p:cNvSpPr>
            <p:nvPr/>
          </p:nvSpPr>
          <p:spPr bwMode="auto">
            <a:xfrm>
              <a:off x="2072" y="2400"/>
              <a:ext cx="816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 rtl="0" fontAlgn="base">
                <a:spcBef>
                  <a:spcPct val="0"/>
                </a:spcBef>
                <a:spcAft>
                  <a:spcPct val="0"/>
                </a:spcAft>
              </a:pPr>
              <a:endParaRPr lang="en-US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endParaRPr>
            </a:p>
          </p:txBody>
        </p:sp>
        <p:sp>
          <p:nvSpPr>
            <p:cNvPr id="41999" name="Rectangle 15"/>
            <p:cNvSpPr>
              <a:spLocks/>
            </p:cNvSpPr>
            <p:nvPr/>
          </p:nvSpPr>
          <p:spPr bwMode="auto">
            <a:xfrm>
              <a:off x="1842" y="0"/>
              <a:ext cx="1285" cy="280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pPr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400" kern="1200">
                  <a:solidFill>
                    <a:srgbClr val="262699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Stack “Bottom”</a:t>
              </a:r>
            </a:p>
          </p:txBody>
        </p:sp>
        <p:sp>
          <p:nvSpPr>
            <p:cNvPr id="42000" name="AutoShape 16"/>
            <p:cNvSpPr>
              <a:spLocks/>
            </p:cNvSpPr>
            <p:nvPr/>
          </p:nvSpPr>
          <p:spPr bwMode="auto">
            <a:xfrm>
              <a:off x="2288" y="288"/>
              <a:ext cx="384" cy="24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10800"/>
                  </a:moveTo>
                  <a:lnTo>
                    <a:pt x="5400" y="10800"/>
                  </a:lnTo>
                  <a:lnTo>
                    <a:pt x="5400" y="0"/>
                  </a:lnTo>
                  <a:lnTo>
                    <a:pt x="16200" y="0"/>
                  </a:lnTo>
                  <a:lnTo>
                    <a:pt x="16200" y="10800"/>
                  </a:lnTo>
                  <a:lnTo>
                    <a:pt x="21600" y="10800"/>
                  </a:lnTo>
                  <a:lnTo>
                    <a:pt x="10800" y="21600"/>
                  </a:lnTo>
                  <a:close/>
                  <a:moveTo>
                    <a:pt x="0" y="10800"/>
                  </a:moveTo>
                </a:path>
              </a:pathLst>
            </a:custGeom>
            <a:solidFill>
              <a:srgbClr val="980002"/>
            </a:solidFill>
            <a:ln w="25400" cap="flat">
              <a:noFill/>
              <a:round/>
              <a:headEnd type="none" w="med" len="med"/>
              <a:tailEnd type="triangle" w="med" len="med"/>
            </a:ln>
            <a:effectLst>
              <a:outerShdw dist="76199" dir="2700000" algn="ctr" rotWithShape="0">
                <a:schemeClr val="bg2">
                  <a:alpha val="75000"/>
                </a:schemeClr>
              </a:outerShdw>
            </a:effectLst>
          </p:spPr>
          <p:txBody>
            <a:bodyPr lIns="0" tIns="0" rIns="0" bIns="0"/>
            <a:lstStyle/>
            <a:p>
              <a:pPr rtl="0" fontAlgn="base">
                <a:spcBef>
                  <a:spcPct val="0"/>
                </a:spcBef>
                <a:spcAft>
                  <a:spcPct val="0"/>
                </a:spcAft>
              </a:pPr>
              <a:endParaRPr lang="en-US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endParaRPr>
            </a:p>
          </p:txBody>
        </p:sp>
        <p:sp>
          <p:nvSpPr>
            <p:cNvPr id="42001" name="AutoShape 17"/>
            <p:cNvSpPr>
              <a:spLocks/>
            </p:cNvSpPr>
            <p:nvPr/>
          </p:nvSpPr>
          <p:spPr bwMode="auto">
            <a:xfrm rot="10800000" flipH="1">
              <a:off x="2288" y="2640"/>
              <a:ext cx="384" cy="24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10800"/>
                  </a:moveTo>
                  <a:lnTo>
                    <a:pt x="5400" y="10800"/>
                  </a:lnTo>
                  <a:lnTo>
                    <a:pt x="5400" y="0"/>
                  </a:lnTo>
                  <a:lnTo>
                    <a:pt x="16200" y="0"/>
                  </a:lnTo>
                  <a:lnTo>
                    <a:pt x="16200" y="10800"/>
                  </a:lnTo>
                  <a:lnTo>
                    <a:pt x="21600" y="10800"/>
                  </a:lnTo>
                  <a:lnTo>
                    <a:pt x="10800" y="21600"/>
                  </a:lnTo>
                  <a:close/>
                  <a:moveTo>
                    <a:pt x="0" y="10800"/>
                  </a:moveTo>
                </a:path>
              </a:pathLst>
            </a:custGeom>
            <a:solidFill>
              <a:srgbClr val="980002"/>
            </a:solidFill>
            <a:ln w="25400" cap="flat">
              <a:noFill/>
              <a:round/>
              <a:headEnd type="none" w="med" len="med"/>
              <a:tailEnd type="triangle" w="med" len="med"/>
            </a:ln>
            <a:effectLst>
              <a:outerShdw dist="76199" dir="2700000" algn="ctr" rotWithShape="0">
                <a:schemeClr val="bg2">
                  <a:alpha val="75000"/>
                </a:schemeClr>
              </a:outerShdw>
            </a:effectLst>
          </p:spPr>
          <p:txBody>
            <a:bodyPr lIns="0" tIns="0" rIns="0" bIns="0"/>
            <a:lstStyle/>
            <a:p>
              <a:pPr rtl="0" fontAlgn="base">
                <a:spcBef>
                  <a:spcPct val="0"/>
                </a:spcBef>
                <a:spcAft>
                  <a:spcPct val="0"/>
                </a:spcAft>
              </a:pPr>
              <a:endParaRPr lang="en-US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956680444"/>
      </p:ext>
    </p:extLst>
  </p:cSld>
  <p:clrMapOvr>
    <a:masterClrMapping/>
  </p:clrMapOvr>
  <p:transition spd="med"/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4301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200" kern="1200">
                <a:solidFill>
                  <a:srgbClr val="FFFFFF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rPr>
              <a:t>Carnegie Mellon</a:t>
            </a:r>
          </a:p>
        </p:txBody>
      </p:sp>
      <p:sp>
        <p:nvSpPr>
          <p:cNvPr id="43015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x86-64 Stack: Push</a:t>
            </a:r>
          </a:p>
        </p:txBody>
      </p:sp>
      <p:sp>
        <p:nvSpPr>
          <p:cNvPr id="43016" name="Rectangle 8"/>
          <p:cNvSpPr>
            <a:spLocks noGrp="1" noChangeArrowheads="1"/>
          </p:cNvSpPr>
          <p:nvPr>
            <p:ph type="body" idx="1"/>
          </p:nvPr>
        </p:nvSpPr>
        <p:spPr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marL="254000" indent="-254000" algn="l" rtl="0" fontAlgn="base">
              <a:spcBef>
                <a:spcPts val="6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charset="2"/>
              <a:buChar char="¢"/>
            </a:pPr>
            <a:r>
              <a:rPr lang="en-US" sz="2400" b="1" kern="1200" dirty="0" err="1">
                <a:solidFill>
                  <a:srgbClr val="000000"/>
                </a:solidFill>
                <a:latin typeface="Courier New Bold" charset="0"/>
                <a:ea typeface="+mn-ea"/>
                <a:cs typeface="Courier New Bold" charset="0"/>
                <a:sym typeface="Courier New Bold" charset="0"/>
              </a:rPr>
              <a:t>pushq</a:t>
            </a:r>
            <a:r>
              <a:rPr lang="en-US" sz="2400" b="1" kern="1200" dirty="0">
                <a:solidFill>
                  <a:srgbClr val="000000"/>
                </a:solidFill>
                <a:latin typeface="Courier New Bold" charset="0"/>
                <a:ea typeface="+mn-ea"/>
                <a:cs typeface="Courier New Bold" charset="0"/>
                <a:sym typeface="Courier New Bold" charset="0"/>
              </a:rPr>
              <a:t> </a:t>
            </a:r>
            <a:r>
              <a:rPr lang="en-US" sz="2400" b="1" kern="1200" dirty="0" err="1">
                <a:solidFill>
                  <a:srgbClr val="000000"/>
                </a:solidFill>
                <a:latin typeface="Courier New Bold" charset="0"/>
                <a:ea typeface="+mn-ea"/>
                <a:cs typeface="Courier New Bold" charset="0"/>
                <a:sym typeface="Calibri Bold Italic" charset="0"/>
              </a:rPr>
              <a:t>Src</a:t>
            </a:r>
            <a:endParaRPr lang="en-US" sz="2400" b="1" kern="1200" dirty="0">
              <a:solidFill>
                <a:srgbClr val="000000"/>
              </a:solidFill>
              <a:latin typeface="Courier New Bold" charset="0"/>
              <a:ea typeface="+mn-ea"/>
              <a:cs typeface="Courier New Bold" charset="0"/>
              <a:sym typeface="Courier New Bold" charset="0"/>
            </a:endParaRPr>
          </a:p>
          <a:p>
            <a:pPr marL="552450" lvl="1" indent="-234950" algn="l" rtl="0" fontAlgn="base">
              <a:spcAft>
                <a:spcPct val="0"/>
              </a:spcAft>
              <a:buClr>
                <a:srgbClr val="990000"/>
              </a:buClr>
              <a:buSzPct val="110000"/>
              <a:buFont typeface="Wingdings" charset="2"/>
              <a:buChar char="§"/>
            </a:pPr>
            <a:r>
              <a:rPr lang="en-US" kern="1200" dirty="0">
                <a:solidFill>
                  <a:srgbClr val="000000"/>
                </a:solidFill>
                <a:latin typeface="Calibri" charset="0"/>
                <a:ea typeface="ヒラギノ角ゴ ProN W3" charset="0"/>
                <a:cs typeface="ヒラギノ角ゴ ProN W3" charset="0"/>
              </a:rPr>
              <a:t>Fetch operand at </a:t>
            </a:r>
            <a:r>
              <a:rPr lang="en-US" kern="1200" dirty="0" err="1">
                <a:solidFill>
                  <a:srgbClr val="000000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 Italic" charset="0"/>
              </a:rPr>
              <a:t>Src</a:t>
            </a:r>
            <a:endParaRPr lang="en-US" kern="1200" dirty="0">
              <a:solidFill>
                <a:srgbClr val="000000"/>
              </a:solidFill>
              <a:latin typeface="Calibri" charset="0"/>
              <a:ea typeface="ヒラギノ角ゴ ProN W3" charset="0"/>
              <a:cs typeface="ヒラギノ角ゴ ProN W3" charset="0"/>
            </a:endParaRPr>
          </a:p>
          <a:p>
            <a:pPr marL="552450" lvl="1" indent="-234950" algn="l" rtl="0" fontAlgn="base">
              <a:spcAft>
                <a:spcPct val="0"/>
              </a:spcAft>
              <a:buClr>
                <a:srgbClr val="990000"/>
              </a:buClr>
              <a:buSzPct val="110000"/>
              <a:buFont typeface="Wingdings" charset="2"/>
              <a:buChar char="§"/>
            </a:pPr>
            <a:r>
              <a:rPr lang="en-US" kern="1200" dirty="0">
                <a:solidFill>
                  <a:srgbClr val="000000"/>
                </a:solidFill>
                <a:latin typeface="Calibri" charset="0"/>
                <a:ea typeface="ヒラギノ角ゴ ProN W3" charset="0"/>
                <a:cs typeface="ヒラギノ角ゴ ProN W3" charset="0"/>
              </a:rPr>
              <a:t>Decrement </a:t>
            </a:r>
            <a:r>
              <a:rPr lang="en-US" kern="1200" dirty="0">
                <a:solidFill>
                  <a:srgbClr val="000000"/>
                </a:solidFill>
                <a:latin typeface="Calibri" charset="0"/>
                <a:ea typeface="ヒラギノ角ゴ ProN W3" charset="0"/>
                <a:cs typeface="ヒラギノ角ゴ ProN W3" charset="0"/>
                <a:sym typeface="Courier New Bold" charset="0"/>
              </a:rPr>
              <a:t>%</a:t>
            </a:r>
            <a:r>
              <a:rPr lang="en-US" kern="1200" dirty="0" err="1">
                <a:solidFill>
                  <a:srgbClr val="000000"/>
                </a:solidFill>
                <a:latin typeface="Calibri" charset="0"/>
                <a:ea typeface="ヒラギノ角ゴ ProN W3" charset="0"/>
                <a:cs typeface="ヒラギノ角ゴ ProN W3" charset="0"/>
                <a:sym typeface="Courier New Bold" charset="0"/>
              </a:rPr>
              <a:t>rsp</a:t>
            </a:r>
            <a:r>
              <a:rPr lang="en-US" kern="1200" dirty="0">
                <a:solidFill>
                  <a:srgbClr val="000000"/>
                </a:solidFill>
                <a:latin typeface="Calibri" charset="0"/>
                <a:ea typeface="ヒラギノ角ゴ ProN W3" charset="0"/>
                <a:cs typeface="ヒラギノ角ゴ ProN W3" charset="0"/>
              </a:rPr>
              <a:t> by 8</a:t>
            </a:r>
          </a:p>
          <a:p>
            <a:pPr marL="552450" lvl="1" indent="-234950" algn="l" rtl="0" fontAlgn="base">
              <a:spcAft>
                <a:spcPct val="0"/>
              </a:spcAft>
              <a:buClr>
                <a:srgbClr val="990000"/>
              </a:buClr>
              <a:buSzPct val="110000"/>
              <a:buFont typeface="Wingdings" charset="2"/>
              <a:buChar char="§"/>
            </a:pPr>
            <a:r>
              <a:rPr lang="en-US" kern="1200" dirty="0">
                <a:solidFill>
                  <a:srgbClr val="000000"/>
                </a:solidFill>
                <a:latin typeface="Calibri" charset="0"/>
                <a:ea typeface="ヒラギノ角ゴ ProN W3" charset="0"/>
                <a:cs typeface="ヒラギノ角ゴ ProN W3" charset="0"/>
              </a:rPr>
              <a:t>Write operand at address given by </a:t>
            </a:r>
            <a:r>
              <a:rPr lang="en-US" kern="1200" dirty="0">
                <a:solidFill>
                  <a:srgbClr val="000000"/>
                </a:solidFill>
                <a:latin typeface="Calibri" charset="0"/>
                <a:ea typeface="ヒラギノ角ゴ ProN W3" charset="0"/>
                <a:cs typeface="ヒラギノ角ゴ ProN W3" charset="0"/>
                <a:sym typeface="Courier New Bold" charset="0"/>
              </a:rPr>
              <a:t>%</a:t>
            </a:r>
            <a:r>
              <a:rPr lang="en-US" kern="1200" dirty="0" err="1">
                <a:solidFill>
                  <a:srgbClr val="000000"/>
                </a:solidFill>
                <a:latin typeface="Calibri" charset="0"/>
                <a:ea typeface="ヒラギノ角ゴ ProN W3" charset="0"/>
                <a:cs typeface="ヒラギノ角ゴ ProN W3" charset="0"/>
                <a:sym typeface="Courier New Bold" charset="0"/>
              </a:rPr>
              <a:t>rsp</a:t>
            </a:r>
            <a:endParaRPr lang="en-US" kern="1200" dirty="0">
              <a:solidFill>
                <a:srgbClr val="000000"/>
              </a:solidFill>
              <a:latin typeface="Calibri" charset="0"/>
              <a:ea typeface="ヒラギノ角ゴ ProN W3" charset="0"/>
              <a:cs typeface="ヒラギノ角ゴ ProN W3" charset="0"/>
              <a:sym typeface="Courier New Bold" charset="0"/>
            </a:endParaRPr>
          </a:p>
        </p:txBody>
      </p:sp>
      <p:sp>
        <p:nvSpPr>
          <p:cNvPr id="43017" name="Line 9"/>
          <p:cNvSpPr>
            <a:spLocks noChangeShapeType="1"/>
          </p:cNvSpPr>
          <p:nvPr/>
        </p:nvSpPr>
        <p:spPr bwMode="auto">
          <a:xfrm>
            <a:off x="5130800" y="5029200"/>
            <a:ext cx="508000" cy="0"/>
          </a:xfrm>
          <a:prstGeom prst="line">
            <a:avLst/>
          </a:pr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43018" name="Line 10"/>
          <p:cNvSpPr>
            <a:spLocks noChangeShapeType="1"/>
          </p:cNvSpPr>
          <p:nvPr/>
        </p:nvSpPr>
        <p:spPr bwMode="auto">
          <a:xfrm>
            <a:off x="5754688" y="4876800"/>
            <a:ext cx="12954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43024" name="Line 16"/>
          <p:cNvSpPr>
            <a:spLocks noChangeShapeType="1"/>
          </p:cNvSpPr>
          <p:nvPr/>
        </p:nvSpPr>
        <p:spPr bwMode="auto">
          <a:xfrm>
            <a:off x="5130800" y="5029200"/>
            <a:ext cx="5080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43025" name="Rectangle 17"/>
          <p:cNvSpPr>
            <a:spLocks/>
          </p:cNvSpPr>
          <p:nvPr/>
        </p:nvSpPr>
        <p:spPr bwMode="auto">
          <a:xfrm>
            <a:off x="5756275" y="1981200"/>
            <a:ext cx="1304925" cy="3200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43026" name="Line 18"/>
          <p:cNvSpPr>
            <a:spLocks noChangeShapeType="1"/>
          </p:cNvSpPr>
          <p:nvPr/>
        </p:nvSpPr>
        <p:spPr bwMode="auto">
          <a:xfrm>
            <a:off x="7891463" y="3962400"/>
            <a:ext cx="0" cy="137160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43027" name="Rectangle 19"/>
          <p:cNvSpPr>
            <a:spLocks/>
          </p:cNvSpPr>
          <p:nvPr/>
        </p:nvSpPr>
        <p:spPr bwMode="auto">
          <a:xfrm>
            <a:off x="7985125" y="4111625"/>
            <a:ext cx="812800" cy="9144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Stack Grows</a:t>
            </a:r>
            <a:endParaRPr lang="en-US" kern="1200">
              <a:solidFill>
                <a:srgbClr val="000000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Down</a:t>
            </a:r>
          </a:p>
        </p:txBody>
      </p:sp>
      <p:sp>
        <p:nvSpPr>
          <p:cNvPr id="43028" name="Line 20"/>
          <p:cNvSpPr>
            <a:spLocks noChangeShapeType="1"/>
          </p:cNvSpPr>
          <p:nvPr/>
        </p:nvSpPr>
        <p:spPr bwMode="auto">
          <a:xfrm rot="10800000" flipH="1">
            <a:off x="7891463" y="1752600"/>
            <a:ext cx="0" cy="144780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43029" name="Rectangle 21"/>
          <p:cNvSpPr>
            <a:spLocks/>
          </p:cNvSpPr>
          <p:nvPr/>
        </p:nvSpPr>
        <p:spPr bwMode="auto">
          <a:xfrm>
            <a:off x="7989888" y="2162175"/>
            <a:ext cx="1033462" cy="635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Increasing</a:t>
            </a:r>
            <a:endParaRPr lang="en-US" kern="1200">
              <a:solidFill>
                <a:srgbClr val="000000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Addresses</a:t>
            </a:r>
          </a:p>
        </p:txBody>
      </p:sp>
      <p:sp>
        <p:nvSpPr>
          <p:cNvPr id="43030" name="Line 22"/>
          <p:cNvSpPr>
            <a:spLocks noChangeShapeType="1"/>
          </p:cNvSpPr>
          <p:nvPr/>
        </p:nvSpPr>
        <p:spPr bwMode="auto">
          <a:xfrm>
            <a:off x="5754688" y="4876800"/>
            <a:ext cx="12954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43031" name="Rectangle 23"/>
          <p:cNvSpPr>
            <a:spLocks/>
          </p:cNvSpPr>
          <p:nvPr/>
        </p:nvSpPr>
        <p:spPr bwMode="auto">
          <a:xfrm>
            <a:off x="5387975" y="1066800"/>
            <a:ext cx="2041525" cy="4445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kern="120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“Bottom”</a:t>
            </a:r>
          </a:p>
        </p:txBody>
      </p:sp>
      <p:sp>
        <p:nvSpPr>
          <p:cNvPr id="43032" name="AutoShape 24"/>
          <p:cNvSpPr>
            <a:spLocks/>
          </p:cNvSpPr>
          <p:nvPr/>
        </p:nvSpPr>
        <p:spPr bwMode="auto">
          <a:xfrm>
            <a:off x="6097588" y="1524000"/>
            <a:ext cx="609600" cy="3810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10800"/>
                </a:moveTo>
                <a:lnTo>
                  <a:pt x="5400" y="10800"/>
                </a:lnTo>
                <a:lnTo>
                  <a:pt x="5400" y="0"/>
                </a:lnTo>
                <a:lnTo>
                  <a:pt x="16200" y="0"/>
                </a:lnTo>
                <a:lnTo>
                  <a:pt x="16200" y="10800"/>
                </a:lnTo>
                <a:lnTo>
                  <a:pt x="21600" y="10800"/>
                </a:lnTo>
                <a:lnTo>
                  <a:pt x="10800" y="21600"/>
                </a:lnTo>
                <a:close/>
                <a:moveTo>
                  <a:pt x="0" y="10800"/>
                </a:moveTo>
              </a:path>
            </a:pathLst>
          </a:custGeom>
          <a:solidFill>
            <a:srgbClr val="980002"/>
          </a:solidFill>
          <a:ln w="25400" cap="flat">
            <a:noFill/>
            <a:round/>
            <a:headEnd type="none" w="med" len="med"/>
            <a:tailEnd type="triangl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43034" name="Rectangle 26"/>
          <p:cNvSpPr>
            <a:spLocks/>
          </p:cNvSpPr>
          <p:nvPr/>
        </p:nvSpPr>
        <p:spPr bwMode="auto">
          <a:xfrm>
            <a:off x="2544763" y="4759325"/>
            <a:ext cx="2540000" cy="369888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kern="1200" dirty="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Pointer: </a:t>
            </a:r>
            <a:r>
              <a:rPr lang="en-US" sz="24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lang="en-US" sz="2400" kern="1200" dirty="0" err="1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rsp</a:t>
            </a:r>
            <a:endParaRPr lang="en-US" sz="2400" kern="1200" dirty="0">
              <a:solidFill>
                <a:srgbClr val="000000"/>
              </a:solidFill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5630041" y="5257800"/>
            <a:ext cx="1557714" cy="822325"/>
            <a:chOff x="5630041" y="5257800"/>
            <a:chExt cx="1557714" cy="822325"/>
          </a:xfrm>
        </p:grpSpPr>
        <p:sp>
          <p:nvSpPr>
            <p:cNvPr id="30" name="Rectangle 13"/>
            <p:cNvSpPr>
              <a:spLocks/>
            </p:cNvSpPr>
            <p:nvPr/>
          </p:nvSpPr>
          <p:spPr bwMode="auto">
            <a:xfrm>
              <a:off x="5630041" y="5635625"/>
              <a:ext cx="1557714" cy="444500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pPr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400" kern="1200" dirty="0">
                  <a:solidFill>
                    <a:srgbClr val="262699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Stack “Top”</a:t>
              </a:r>
            </a:p>
          </p:txBody>
        </p:sp>
        <p:sp>
          <p:nvSpPr>
            <p:cNvPr id="31" name="AutoShape 17"/>
            <p:cNvSpPr>
              <a:spLocks/>
            </p:cNvSpPr>
            <p:nvPr/>
          </p:nvSpPr>
          <p:spPr bwMode="auto">
            <a:xfrm rot="10800000" flipH="1">
              <a:off x="6096879" y="5257800"/>
              <a:ext cx="609748" cy="38100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10800"/>
                  </a:moveTo>
                  <a:lnTo>
                    <a:pt x="5400" y="10800"/>
                  </a:lnTo>
                  <a:lnTo>
                    <a:pt x="5400" y="0"/>
                  </a:lnTo>
                  <a:lnTo>
                    <a:pt x="16200" y="0"/>
                  </a:lnTo>
                  <a:lnTo>
                    <a:pt x="16200" y="10800"/>
                  </a:lnTo>
                  <a:lnTo>
                    <a:pt x="21600" y="10800"/>
                  </a:lnTo>
                  <a:lnTo>
                    <a:pt x="10800" y="21600"/>
                  </a:lnTo>
                  <a:close/>
                  <a:moveTo>
                    <a:pt x="0" y="10800"/>
                  </a:moveTo>
                </a:path>
              </a:pathLst>
            </a:custGeom>
            <a:solidFill>
              <a:srgbClr val="980002"/>
            </a:solidFill>
            <a:ln w="25400" cap="flat">
              <a:noFill/>
              <a:round/>
              <a:headEnd type="none" w="med" len="med"/>
              <a:tailEnd type="triangle" w="med" len="med"/>
            </a:ln>
            <a:effectLst>
              <a:outerShdw dist="76199" dir="2700000" algn="ctr" rotWithShape="0">
                <a:schemeClr val="bg2">
                  <a:alpha val="75000"/>
                </a:schemeClr>
              </a:outerShdw>
            </a:effectLst>
          </p:spPr>
          <p:txBody>
            <a:bodyPr lIns="0" tIns="0" rIns="0" bIns="0"/>
            <a:lstStyle/>
            <a:p>
              <a:pPr rtl="0" fontAlgn="base">
                <a:spcBef>
                  <a:spcPct val="0"/>
                </a:spcBef>
                <a:spcAft>
                  <a:spcPct val="0"/>
                </a:spcAft>
              </a:pPr>
              <a:endParaRPr lang="en-US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511135797"/>
      </p:ext>
    </p:extLst>
  </p:cSld>
  <p:clrMapOvr>
    <a:masterClrMapping/>
  </p:clrMapOvr>
  <p:transition spd="med"/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4301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200" kern="1200">
                <a:solidFill>
                  <a:srgbClr val="FFFFFF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rPr>
              <a:t>Carnegie Mellon</a:t>
            </a:r>
          </a:p>
        </p:txBody>
      </p:sp>
      <p:sp>
        <p:nvSpPr>
          <p:cNvPr id="43015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x86-64 Stack: Push</a:t>
            </a:r>
          </a:p>
        </p:txBody>
      </p:sp>
      <p:sp>
        <p:nvSpPr>
          <p:cNvPr id="43016" name="Rectangle 8"/>
          <p:cNvSpPr>
            <a:spLocks noGrp="1" noChangeArrowheads="1"/>
          </p:cNvSpPr>
          <p:nvPr>
            <p:ph type="body" idx="1"/>
          </p:nvPr>
        </p:nvSpPr>
        <p:spPr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marL="254000" indent="-254000" algn="l" rtl="0" fontAlgn="base">
              <a:spcBef>
                <a:spcPts val="6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charset="2"/>
              <a:buChar char="¢"/>
            </a:pPr>
            <a:r>
              <a:rPr lang="en-US" sz="2400" b="1" kern="1200" dirty="0" err="1">
                <a:solidFill>
                  <a:srgbClr val="000000"/>
                </a:solidFill>
                <a:latin typeface="Courier New Bold" charset="0"/>
                <a:ea typeface="+mn-ea"/>
                <a:cs typeface="Courier New Bold" charset="0"/>
                <a:sym typeface="Courier New Bold" charset="0"/>
              </a:rPr>
              <a:t>pushq</a:t>
            </a:r>
            <a:r>
              <a:rPr lang="en-US" sz="2400" b="1" kern="1200" dirty="0">
                <a:solidFill>
                  <a:srgbClr val="000000"/>
                </a:solidFill>
                <a:latin typeface="Courier New Bold" charset="0"/>
                <a:ea typeface="+mn-ea"/>
                <a:cs typeface="Courier New Bold" charset="0"/>
                <a:sym typeface="Courier New Bold" charset="0"/>
              </a:rPr>
              <a:t> </a:t>
            </a:r>
            <a:r>
              <a:rPr lang="en-US" sz="2400" b="1" kern="1200" dirty="0" err="1">
                <a:solidFill>
                  <a:srgbClr val="000000"/>
                </a:solidFill>
                <a:latin typeface="Courier New Bold" charset="0"/>
                <a:ea typeface="+mn-ea"/>
                <a:cs typeface="Courier New Bold" charset="0"/>
                <a:sym typeface="Calibri Bold Italic" charset="0"/>
              </a:rPr>
              <a:t>Src</a:t>
            </a:r>
            <a:endParaRPr lang="en-US" sz="2400" b="1" kern="1200" dirty="0">
              <a:solidFill>
                <a:srgbClr val="000000"/>
              </a:solidFill>
              <a:latin typeface="Courier New Bold" charset="0"/>
              <a:ea typeface="+mn-ea"/>
              <a:cs typeface="Courier New Bold" charset="0"/>
              <a:sym typeface="Courier New Bold" charset="0"/>
            </a:endParaRPr>
          </a:p>
          <a:p>
            <a:pPr marL="552450" lvl="1" indent="-234950" algn="l" rtl="0" fontAlgn="base">
              <a:spcAft>
                <a:spcPct val="0"/>
              </a:spcAft>
              <a:buClr>
                <a:srgbClr val="990000"/>
              </a:buClr>
              <a:buSzPct val="110000"/>
              <a:buFont typeface="Wingdings" charset="2"/>
              <a:buChar char="§"/>
            </a:pPr>
            <a:r>
              <a:rPr lang="en-US" kern="1200" dirty="0">
                <a:solidFill>
                  <a:srgbClr val="000000"/>
                </a:solidFill>
                <a:latin typeface="Calibri" charset="0"/>
                <a:ea typeface="ヒラギノ角ゴ ProN W3" charset="0"/>
                <a:cs typeface="ヒラギノ角ゴ ProN W3" charset="0"/>
              </a:rPr>
              <a:t>Fetch operand at </a:t>
            </a:r>
            <a:r>
              <a:rPr lang="en-US" kern="1200" dirty="0" err="1">
                <a:solidFill>
                  <a:srgbClr val="000000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 Italic" charset="0"/>
              </a:rPr>
              <a:t>Src</a:t>
            </a:r>
            <a:endParaRPr lang="en-US" kern="1200" dirty="0">
              <a:solidFill>
                <a:srgbClr val="000000"/>
              </a:solidFill>
              <a:latin typeface="Calibri" charset="0"/>
              <a:ea typeface="ヒラギノ角ゴ ProN W3" charset="0"/>
              <a:cs typeface="ヒラギノ角ゴ ProN W3" charset="0"/>
            </a:endParaRPr>
          </a:p>
          <a:p>
            <a:pPr marL="552450" lvl="1" indent="-234950" algn="l" rtl="0" fontAlgn="base">
              <a:spcAft>
                <a:spcPct val="0"/>
              </a:spcAft>
              <a:buClr>
                <a:srgbClr val="990000"/>
              </a:buClr>
              <a:buSzPct val="110000"/>
              <a:buFont typeface="Wingdings" charset="2"/>
              <a:buChar char="§"/>
            </a:pPr>
            <a:r>
              <a:rPr lang="en-US" kern="1200" dirty="0">
                <a:solidFill>
                  <a:srgbClr val="000000"/>
                </a:solidFill>
                <a:latin typeface="Calibri" charset="0"/>
                <a:ea typeface="ヒラギノ角ゴ ProN W3" charset="0"/>
                <a:cs typeface="ヒラギノ角ゴ ProN W3" charset="0"/>
              </a:rPr>
              <a:t>Decrement </a:t>
            </a:r>
            <a:r>
              <a:rPr lang="en-US" kern="1200" dirty="0">
                <a:solidFill>
                  <a:srgbClr val="000000"/>
                </a:solidFill>
                <a:latin typeface="Calibri" charset="0"/>
                <a:ea typeface="ヒラギノ角ゴ ProN W3" charset="0"/>
                <a:cs typeface="ヒラギノ角ゴ ProN W3" charset="0"/>
                <a:sym typeface="Courier New Bold" charset="0"/>
              </a:rPr>
              <a:t>%</a:t>
            </a:r>
            <a:r>
              <a:rPr lang="en-US" kern="1200" dirty="0" err="1">
                <a:solidFill>
                  <a:srgbClr val="000000"/>
                </a:solidFill>
                <a:latin typeface="Calibri" charset="0"/>
                <a:ea typeface="ヒラギノ角ゴ ProN W3" charset="0"/>
                <a:cs typeface="ヒラギノ角ゴ ProN W3" charset="0"/>
                <a:sym typeface="Courier New Bold" charset="0"/>
              </a:rPr>
              <a:t>rsp</a:t>
            </a:r>
            <a:r>
              <a:rPr lang="en-US" kern="1200" dirty="0">
                <a:solidFill>
                  <a:srgbClr val="000000"/>
                </a:solidFill>
                <a:latin typeface="Calibri" charset="0"/>
                <a:ea typeface="ヒラギノ角ゴ ProN W3" charset="0"/>
                <a:cs typeface="ヒラギノ角ゴ ProN W3" charset="0"/>
              </a:rPr>
              <a:t> by 8</a:t>
            </a:r>
          </a:p>
          <a:p>
            <a:pPr marL="552450" lvl="1" indent="-234950" algn="l" rtl="0" fontAlgn="base">
              <a:spcAft>
                <a:spcPct val="0"/>
              </a:spcAft>
              <a:buClr>
                <a:srgbClr val="990000"/>
              </a:buClr>
              <a:buSzPct val="110000"/>
              <a:buFont typeface="Wingdings" charset="2"/>
              <a:buChar char="§"/>
            </a:pPr>
            <a:r>
              <a:rPr lang="en-US" kern="1200" dirty="0">
                <a:solidFill>
                  <a:srgbClr val="000000"/>
                </a:solidFill>
                <a:latin typeface="Calibri" charset="0"/>
                <a:ea typeface="ヒラギノ角ゴ ProN W3" charset="0"/>
                <a:cs typeface="ヒラギノ角ゴ ProN W3" charset="0"/>
              </a:rPr>
              <a:t>Write operand at address given by </a:t>
            </a:r>
            <a:r>
              <a:rPr lang="en-US" kern="1200" dirty="0">
                <a:solidFill>
                  <a:srgbClr val="000000"/>
                </a:solidFill>
                <a:latin typeface="Calibri" charset="0"/>
                <a:ea typeface="ヒラギノ角ゴ ProN W3" charset="0"/>
                <a:cs typeface="ヒラギノ角ゴ ProN W3" charset="0"/>
                <a:sym typeface="Courier New Bold" charset="0"/>
              </a:rPr>
              <a:t>%</a:t>
            </a:r>
            <a:r>
              <a:rPr lang="en-US" kern="1200" dirty="0" err="1">
                <a:solidFill>
                  <a:srgbClr val="000000"/>
                </a:solidFill>
                <a:latin typeface="Calibri" charset="0"/>
                <a:ea typeface="ヒラギノ角ゴ ProN W3" charset="0"/>
                <a:cs typeface="ヒラギノ角ゴ ProN W3" charset="0"/>
                <a:sym typeface="Courier New Bold" charset="0"/>
              </a:rPr>
              <a:t>rsp</a:t>
            </a:r>
            <a:endParaRPr lang="en-US" kern="1200" dirty="0">
              <a:solidFill>
                <a:srgbClr val="000000"/>
              </a:solidFill>
              <a:latin typeface="Calibri" charset="0"/>
              <a:ea typeface="ヒラギノ角ゴ ProN W3" charset="0"/>
              <a:cs typeface="ヒラギノ角ゴ ProN W3" charset="0"/>
              <a:sym typeface="Courier New Bold" charset="0"/>
            </a:endParaRPr>
          </a:p>
          <a:p>
            <a:pPr marL="552450" lvl="1" indent="-234950" algn="l" rtl="0" fontAlgn="base">
              <a:spcAft>
                <a:spcPct val="0"/>
              </a:spcAft>
              <a:buClr>
                <a:srgbClr val="990000"/>
              </a:buClr>
              <a:buSzPct val="110000"/>
              <a:buFont typeface="Wingdings" charset="2"/>
              <a:buChar char="§"/>
            </a:pPr>
            <a:r>
              <a:rPr lang="en-US" kern="1200" dirty="0">
                <a:solidFill>
                  <a:srgbClr val="000000"/>
                </a:solidFill>
                <a:latin typeface="Calibri" charset="0"/>
                <a:ea typeface="ヒラギノ角ゴ ProN W3" charset="0"/>
                <a:cs typeface="ヒラギノ角ゴ ProN W3" charset="0"/>
                <a:sym typeface="Courier New Bold" charset="0"/>
              </a:rPr>
              <a:t>Example: </a:t>
            </a:r>
            <a:r>
              <a:rPr lang="en-US" b="1" dirty="0" err="1">
                <a:solidFill>
                  <a:srgbClr val="000000"/>
                </a:solidFill>
                <a:latin typeface="Courier" pitchFamily="2" charset="0"/>
              </a:rPr>
              <a:t>pushq</a:t>
            </a:r>
            <a:r>
              <a:rPr lang="en-US" b="1" dirty="0">
                <a:solidFill>
                  <a:srgbClr val="000000"/>
                </a:solidFill>
                <a:latin typeface="Courier" pitchFamily="2" charset="0"/>
              </a:rPr>
              <a:t> %</a:t>
            </a:r>
            <a:r>
              <a:rPr lang="en-US" b="1" dirty="0" err="1">
                <a:solidFill>
                  <a:srgbClr val="000000"/>
                </a:solidFill>
                <a:latin typeface="Courier" pitchFamily="2" charset="0"/>
              </a:rPr>
              <a:t>rbx</a:t>
            </a:r>
            <a:endParaRPr lang="en-US" b="1" dirty="0">
              <a:solidFill>
                <a:srgbClr val="000000"/>
              </a:solidFill>
              <a:latin typeface="Courier" pitchFamily="2" charset="0"/>
            </a:endParaRPr>
          </a:p>
          <a:p>
            <a:pPr marL="552450" lvl="1" indent="-234950" algn="l" rtl="0" fontAlgn="base">
              <a:spcAft>
                <a:spcPct val="0"/>
              </a:spcAft>
              <a:buClr>
                <a:srgbClr val="990000"/>
              </a:buClr>
              <a:buSzPct val="110000"/>
              <a:buFont typeface="Wingdings" charset="2"/>
              <a:buChar char="§"/>
            </a:pPr>
            <a:endParaRPr lang="en-US" kern="1200" dirty="0">
              <a:solidFill>
                <a:srgbClr val="000000"/>
              </a:solidFill>
              <a:latin typeface="Calibri" charset="0"/>
              <a:ea typeface="ヒラギノ角ゴ ProN W3" charset="0"/>
              <a:cs typeface="ヒラギノ角ゴ ProN W3" charset="0"/>
              <a:sym typeface="Courier New Bold" charset="0"/>
            </a:endParaRPr>
          </a:p>
        </p:txBody>
      </p:sp>
      <p:sp>
        <p:nvSpPr>
          <p:cNvPr id="43017" name="Line 9"/>
          <p:cNvSpPr>
            <a:spLocks noChangeShapeType="1"/>
          </p:cNvSpPr>
          <p:nvPr/>
        </p:nvSpPr>
        <p:spPr bwMode="auto">
          <a:xfrm>
            <a:off x="5130800" y="5029200"/>
            <a:ext cx="508000" cy="0"/>
          </a:xfrm>
          <a:prstGeom prst="line">
            <a:avLst/>
          </a:pr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43018" name="Line 10"/>
          <p:cNvSpPr>
            <a:spLocks noChangeShapeType="1"/>
          </p:cNvSpPr>
          <p:nvPr/>
        </p:nvSpPr>
        <p:spPr bwMode="auto">
          <a:xfrm>
            <a:off x="5754688" y="4876800"/>
            <a:ext cx="12954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43024" name="Line 16"/>
          <p:cNvSpPr>
            <a:spLocks noChangeShapeType="1"/>
          </p:cNvSpPr>
          <p:nvPr/>
        </p:nvSpPr>
        <p:spPr bwMode="auto">
          <a:xfrm>
            <a:off x="5130800" y="5029200"/>
            <a:ext cx="5080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43025" name="Rectangle 17"/>
          <p:cNvSpPr>
            <a:spLocks/>
          </p:cNvSpPr>
          <p:nvPr/>
        </p:nvSpPr>
        <p:spPr bwMode="auto">
          <a:xfrm>
            <a:off x="5756275" y="1981200"/>
            <a:ext cx="1304925" cy="3200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43026" name="Line 18"/>
          <p:cNvSpPr>
            <a:spLocks noChangeShapeType="1"/>
          </p:cNvSpPr>
          <p:nvPr/>
        </p:nvSpPr>
        <p:spPr bwMode="auto">
          <a:xfrm>
            <a:off x="7891463" y="3962400"/>
            <a:ext cx="0" cy="137160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43027" name="Rectangle 19"/>
          <p:cNvSpPr>
            <a:spLocks/>
          </p:cNvSpPr>
          <p:nvPr/>
        </p:nvSpPr>
        <p:spPr bwMode="auto">
          <a:xfrm>
            <a:off x="7985125" y="4111625"/>
            <a:ext cx="812800" cy="9144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Stack Grows</a:t>
            </a:r>
            <a:endParaRPr lang="en-US" kern="1200">
              <a:solidFill>
                <a:srgbClr val="000000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Down</a:t>
            </a:r>
          </a:p>
        </p:txBody>
      </p:sp>
      <p:sp>
        <p:nvSpPr>
          <p:cNvPr id="43028" name="Line 20"/>
          <p:cNvSpPr>
            <a:spLocks noChangeShapeType="1"/>
          </p:cNvSpPr>
          <p:nvPr/>
        </p:nvSpPr>
        <p:spPr bwMode="auto">
          <a:xfrm rot="10800000" flipH="1">
            <a:off x="7891463" y="1752600"/>
            <a:ext cx="0" cy="144780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43029" name="Rectangle 21"/>
          <p:cNvSpPr>
            <a:spLocks/>
          </p:cNvSpPr>
          <p:nvPr/>
        </p:nvSpPr>
        <p:spPr bwMode="auto">
          <a:xfrm>
            <a:off x="7989888" y="2162175"/>
            <a:ext cx="1033462" cy="635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Increasing</a:t>
            </a:r>
            <a:endParaRPr lang="en-US" kern="1200">
              <a:solidFill>
                <a:srgbClr val="000000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Addresses</a:t>
            </a:r>
          </a:p>
        </p:txBody>
      </p:sp>
      <p:sp>
        <p:nvSpPr>
          <p:cNvPr id="43030" name="Line 22"/>
          <p:cNvSpPr>
            <a:spLocks noChangeShapeType="1"/>
          </p:cNvSpPr>
          <p:nvPr/>
        </p:nvSpPr>
        <p:spPr bwMode="auto">
          <a:xfrm>
            <a:off x="5754688" y="4876800"/>
            <a:ext cx="12954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43031" name="Rectangle 23"/>
          <p:cNvSpPr>
            <a:spLocks/>
          </p:cNvSpPr>
          <p:nvPr/>
        </p:nvSpPr>
        <p:spPr bwMode="auto">
          <a:xfrm>
            <a:off x="5387975" y="1066800"/>
            <a:ext cx="2041525" cy="4445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kern="120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“Bottom”</a:t>
            </a:r>
          </a:p>
        </p:txBody>
      </p:sp>
      <p:sp>
        <p:nvSpPr>
          <p:cNvPr id="43032" name="AutoShape 24"/>
          <p:cNvSpPr>
            <a:spLocks/>
          </p:cNvSpPr>
          <p:nvPr/>
        </p:nvSpPr>
        <p:spPr bwMode="auto">
          <a:xfrm>
            <a:off x="6097588" y="1524000"/>
            <a:ext cx="609600" cy="3810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10800"/>
                </a:moveTo>
                <a:lnTo>
                  <a:pt x="5400" y="10800"/>
                </a:lnTo>
                <a:lnTo>
                  <a:pt x="5400" y="0"/>
                </a:lnTo>
                <a:lnTo>
                  <a:pt x="16200" y="0"/>
                </a:lnTo>
                <a:lnTo>
                  <a:pt x="16200" y="10800"/>
                </a:lnTo>
                <a:lnTo>
                  <a:pt x="21600" y="10800"/>
                </a:lnTo>
                <a:lnTo>
                  <a:pt x="10800" y="21600"/>
                </a:lnTo>
                <a:close/>
                <a:moveTo>
                  <a:pt x="0" y="10800"/>
                </a:moveTo>
              </a:path>
            </a:pathLst>
          </a:custGeom>
          <a:solidFill>
            <a:srgbClr val="980002"/>
          </a:solidFill>
          <a:ln w="25400" cap="flat">
            <a:noFill/>
            <a:round/>
            <a:headEnd type="none" w="med" len="med"/>
            <a:tailEnd type="triangl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43034" name="Rectangle 26"/>
          <p:cNvSpPr>
            <a:spLocks/>
          </p:cNvSpPr>
          <p:nvPr/>
        </p:nvSpPr>
        <p:spPr bwMode="auto">
          <a:xfrm>
            <a:off x="2544763" y="4759325"/>
            <a:ext cx="2540000" cy="369888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kern="1200" dirty="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Pointer: </a:t>
            </a:r>
            <a:r>
              <a:rPr lang="en-US" sz="24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lang="en-US" sz="2400" kern="1200" dirty="0" err="1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rsp</a:t>
            </a:r>
            <a:endParaRPr lang="en-US" sz="2400" kern="1200" dirty="0">
              <a:solidFill>
                <a:srgbClr val="000000"/>
              </a:solidFill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5630041" y="5257800"/>
            <a:ext cx="1557714" cy="822325"/>
            <a:chOff x="5630041" y="5257800"/>
            <a:chExt cx="1557714" cy="822325"/>
          </a:xfrm>
        </p:grpSpPr>
        <p:sp>
          <p:nvSpPr>
            <p:cNvPr id="30" name="Rectangle 13"/>
            <p:cNvSpPr>
              <a:spLocks/>
            </p:cNvSpPr>
            <p:nvPr/>
          </p:nvSpPr>
          <p:spPr bwMode="auto">
            <a:xfrm>
              <a:off x="5630041" y="5635625"/>
              <a:ext cx="1557714" cy="444500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pPr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400" kern="1200" dirty="0">
                  <a:solidFill>
                    <a:srgbClr val="262699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Stack “Top”</a:t>
              </a:r>
            </a:p>
          </p:txBody>
        </p:sp>
        <p:sp>
          <p:nvSpPr>
            <p:cNvPr id="31" name="AutoShape 17"/>
            <p:cNvSpPr>
              <a:spLocks/>
            </p:cNvSpPr>
            <p:nvPr/>
          </p:nvSpPr>
          <p:spPr bwMode="auto">
            <a:xfrm rot="10800000" flipH="1">
              <a:off x="6096879" y="5257800"/>
              <a:ext cx="609748" cy="38100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10800"/>
                  </a:moveTo>
                  <a:lnTo>
                    <a:pt x="5400" y="10800"/>
                  </a:lnTo>
                  <a:lnTo>
                    <a:pt x="5400" y="0"/>
                  </a:lnTo>
                  <a:lnTo>
                    <a:pt x="16200" y="0"/>
                  </a:lnTo>
                  <a:lnTo>
                    <a:pt x="16200" y="10800"/>
                  </a:lnTo>
                  <a:lnTo>
                    <a:pt x="21600" y="10800"/>
                  </a:lnTo>
                  <a:lnTo>
                    <a:pt x="10800" y="21600"/>
                  </a:lnTo>
                  <a:close/>
                  <a:moveTo>
                    <a:pt x="0" y="10800"/>
                  </a:moveTo>
                </a:path>
              </a:pathLst>
            </a:custGeom>
            <a:solidFill>
              <a:srgbClr val="980002"/>
            </a:solidFill>
            <a:ln w="25400" cap="flat">
              <a:noFill/>
              <a:round/>
              <a:headEnd type="none" w="med" len="med"/>
              <a:tailEnd type="triangle" w="med" len="med"/>
            </a:ln>
            <a:effectLst>
              <a:outerShdw dist="76199" dir="2700000" algn="ctr" rotWithShape="0">
                <a:schemeClr val="bg2">
                  <a:alpha val="75000"/>
                </a:schemeClr>
              </a:outerShdw>
            </a:effectLst>
          </p:spPr>
          <p:txBody>
            <a:bodyPr lIns="0" tIns="0" rIns="0" bIns="0"/>
            <a:lstStyle/>
            <a:p>
              <a:pPr rtl="0" fontAlgn="base">
                <a:spcBef>
                  <a:spcPct val="0"/>
                </a:spcBef>
                <a:spcAft>
                  <a:spcPct val="0"/>
                </a:spcAft>
              </a:pPr>
              <a:endParaRPr lang="en-US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endParaRPr>
            </a:p>
          </p:txBody>
        </p:sp>
      </p:grpSp>
      <p:sp>
        <p:nvSpPr>
          <p:cNvPr id="21" name="Rectangle 20">
            <a:extLst>
              <a:ext uri="{FF2B5EF4-FFF2-40B4-BE49-F238E27FC236}">
                <a16:creationId xmlns:a16="http://schemas.microsoft.com/office/drawing/2014/main" id="{B6B312DE-FF9D-F44C-B21F-49A425EAFDCC}"/>
              </a:ext>
            </a:extLst>
          </p:cNvPr>
          <p:cNvSpPr/>
          <p:nvPr/>
        </p:nvSpPr>
        <p:spPr>
          <a:xfrm>
            <a:off x="2680466" y="3701630"/>
            <a:ext cx="1128156" cy="400108"/>
          </a:xfrm>
          <a:prstGeom prst="rect">
            <a:avLst/>
          </a:prstGeom>
          <a:solidFill>
            <a:srgbClr val="FFFFFF"/>
          </a:solidFill>
          <a:ln w="25400" cap="flat">
            <a:solidFill>
              <a:srgbClr val="990000"/>
            </a:solidFill>
            <a:prstDash val="solid"/>
            <a:bevel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ourier" pitchFamily="2" charset="0"/>
                <a:sym typeface="Calibri"/>
              </a:rPr>
              <a:t>0xFF00</a:t>
            </a:r>
          </a:p>
        </p:txBody>
      </p:sp>
      <p:sp>
        <p:nvSpPr>
          <p:cNvPr id="22" name="Rectangle 21">
            <a:extLst>
              <a:ext uri="{FF2B5EF4-FFF2-40B4-BE49-F238E27FC236}">
                <a16:creationId xmlns:a16="http://schemas.microsoft.com/office/drawing/2014/main" id="{29331671-F685-6A4A-804A-E30C3B92A0B9}"/>
              </a:ext>
            </a:extLst>
          </p:cNvPr>
          <p:cNvSpPr/>
          <p:nvPr/>
        </p:nvSpPr>
        <p:spPr>
          <a:xfrm>
            <a:off x="1850203" y="3701630"/>
            <a:ext cx="80021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rtl="0" latinLnBrk="1" hangingPunct="0"/>
            <a:r>
              <a:rPr lang="en-US" sz="2000" b="1" dirty="0">
                <a:solidFill>
                  <a:srgbClr val="000000"/>
                </a:solidFill>
                <a:latin typeface="Courier" pitchFamily="2" charset="0"/>
              </a:rPr>
              <a:t>%</a:t>
            </a:r>
            <a:r>
              <a:rPr lang="en-US" sz="2000" b="1" dirty="0" err="1">
                <a:solidFill>
                  <a:srgbClr val="000000"/>
                </a:solidFill>
                <a:latin typeface="Courier" pitchFamily="2" charset="0"/>
              </a:rPr>
              <a:t>rbx</a:t>
            </a:r>
            <a:endParaRPr lang="en-US" sz="2000" b="1" dirty="0">
              <a:solidFill>
                <a:srgbClr val="000000"/>
              </a:solidFill>
              <a:latin typeface="Courier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73555"/>
      </p:ext>
    </p:extLst>
  </p:cSld>
  <p:clrMapOvr>
    <a:masterClrMapping/>
  </p:clrMapOvr>
  <p:transition spd="med"/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0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4301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200" kern="1200">
                <a:solidFill>
                  <a:srgbClr val="FFFFFF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rPr>
              <a:t>Carnegie Mellon</a:t>
            </a:r>
          </a:p>
        </p:txBody>
      </p:sp>
      <p:sp>
        <p:nvSpPr>
          <p:cNvPr id="43015" name="Rectangle 7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x86-64 Stack: Push</a:t>
            </a:r>
          </a:p>
        </p:txBody>
      </p:sp>
      <p:sp>
        <p:nvSpPr>
          <p:cNvPr id="43016" name="Rectangle 8"/>
          <p:cNvSpPr>
            <a:spLocks noGrp="1" noChangeArrowheads="1"/>
          </p:cNvSpPr>
          <p:nvPr>
            <p:ph type="body" idx="1"/>
          </p:nvPr>
        </p:nvSpPr>
        <p:spPr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/>
          <a:p>
            <a:pPr marL="254000" indent="-254000" algn="l" rtl="0" fontAlgn="base">
              <a:spcBef>
                <a:spcPts val="6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charset="2"/>
              <a:buChar char="¢"/>
            </a:pPr>
            <a:r>
              <a:rPr lang="en-US" sz="2400" b="1" kern="1200" dirty="0" err="1">
                <a:solidFill>
                  <a:srgbClr val="000000"/>
                </a:solidFill>
                <a:latin typeface="Courier New Bold" charset="0"/>
                <a:ea typeface="+mn-ea"/>
                <a:cs typeface="Courier New Bold" charset="0"/>
                <a:sym typeface="Courier New Bold" charset="0"/>
              </a:rPr>
              <a:t>pushq</a:t>
            </a:r>
            <a:r>
              <a:rPr lang="en-US" sz="2400" b="1" kern="1200" dirty="0">
                <a:solidFill>
                  <a:srgbClr val="000000"/>
                </a:solidFill>
                <a:latin typeface="Courier New Bold" charset="0"/>
                <a:ea typeface="+mn-ea"/>
                <a:cs typeface="Courier New Bold" charset="0"/>
                <a:sym typeface="Courier New Bold" charset="0"/>
              </a:rPr>
              <a:t> </a:t>
            </a:r>
            <a:r>
              <a:rPr lang="en-US" sz="2400" b="1" kern="1200" dirty="0" err="1">
                <a:solidFill>
                  <a:srgbClr val="000000"/>
                </a:solidFill>
                <a:latin typeface="Courier New Bold" charset="0"/>
                <a:ea typeface="+mn-ea"/>
                <a:cs typeface="Courier New Bold" charset="0"/>
                <a:sym typeface="Calibri Bold Italic" charset="0"/>
              </a:rPr>
              <a:t>Src</a:t>
            </a:r>
            <a:endParaRPr lang="en-US" sz="2400" b="1" kern="1200" dirty="0">
              <a:solidFill>
                <a:srgbClr val="000000"/>
              </a:solidFill>
              <a:latin typeface="Courier New Bold" charset="0"/>
              <a:ea typeface="+mn-ea"/>
              <a:cs typeface="Courier New Bold" charset="0"/>
              <a:sym typeface="Courier New Bold" charset="0"/>
            </a:endParaRPr>
          </a:p>
          <a:p>
            <a:pPr marL="552450" lvl="1" indent="-234950" algn="l" rtl="0" fontAlgn="base">
              <a:spcAft>
                <a:spcPct val="0"/>
              </a:spcAft>
              <a:buClr>
                <a:srgbClr val="990000"/>
              </a:buClr>
              <a:buSzPct val="110000"/>
              <a:buFont typeface="Wingdings" charset="2"/>
              <a:buChar char="§"/>
            </a:pPr>
            <a:r>
              <a:rPr lang="en-US" kern="1200" dirty="0">
                <a:solidFill>
                  <a:srgbClr val="000000"/>
                </a:solidFill>
                <a:latin typeface="Calibri" charset="0"/>
                <a:ea typeface="ヒラギノ角ゴ ProN W3" charset="0"/>
                <a:cs typeface="ヒラギノ角ゴ ProN W3" charset="0"/>
              </a:rPr>
              <a:t>Fetch operand at </a:t>
            </a:r>
            <a:r>
              <a:rPr lang="en-US" kern="1200" dirty="0" err="1">
                <a:solidFill>
                  <a:srgbClr val="000000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 Italic" charset="0"/>
              </a:rPr>
              <a:t>Src</a:t>
            </a:r>
            <a:endParaRPr lang="en-US" kern="1200" dirty="0">
              <a:solidFill>
                <a:srgbClr val="000000"/>
              </a:solidFill>
              <a:latin typeface="Calibri" charset="0"/>
              <a:ea typeface="ヒラギノ角ゴ ProN W3" charset="0"/>
              <a:cs typeface="ヒラギノ角ゴ ProN W3" charset="0"/>
            </a:endParaRPr>
          </a:p>
          <a:p>
            <a:pPr marL="552450" lvl="1" indent="-234950" algn="l" rtl="0" fontAlgn="base">
              <a:spcAft>
                <a:spcPct val="0"/>
              </a:spcAft>
              <a:buClr>
                <a:srgbClr val="990000"/>
              </a:buClr>
              <a:buSzPct val="110000"/>
              <a:buFont typeface="Wingdings" charset="2"/>
              <a:buChar char="§"/>
            </a:pPr>
            <a:r>
              <a:rPr lang="en-US" kern="1200" dirty="0">
                <a:solidFill>
                  <a:srgbClr val="000000"/>
                </a:solidFill>
                <a:latin typeface="Calibri" charset="0"/>
                <a:ea typeface="ヒラギノ角ゴ ProN W3" charset="0"/>
                <a:cs typeface="ヒラギノ角ゴ ProN W3" charset="0"/>
              </a:rPr>
              <a:t>Decrement </a:t>
            </a:r>
            <a:r>
              <a:rPr lang="en-US" kern="1200" dirty="0">
                <a:solidFill>
                  <a:srgbClr val="000000"/>
                </a:solidFill>
                <a:latin typeface="Calibri" charset="0"/>
                <a:ea typeface="ヒラギノ角ゴ ProN W3" charset="0"/>
                <a:cs typeface="ヒラギノ角ゴ ProN W3" charset="0"/>
                <a:sym typeface="Courier New Bold" charset="0"/>
              </a:rPr>
              <a:t>%</a:t>
            </a:r>
            <a:r>
              <a:rPr lang="en-US" kern="1200" dirty="0" err="1">
                <a:solidFill>
                  <a:srgbClr val="000000"/>
                </a:solidFill>
                <a:latin typeface="Calibri" charset="0"/>
                <a:ea typeface="ヒラギノ角ゴ ProN W3" charset="0"/>
                <a:cs typeface="ヒラギノ角ゴ ProN W3" charset="0"/>
                <a:sym typeface="Courier New Bold" charset="0"/>
              </a:rPr>
              <a:t>rsp</a:t>
            </a:r>
            <a:r>
              <a:rPr lang="en-US" kern="1200" dirty="0">
                <a:solidFill>
                  <a:srgbClr val="000000"/>
                </a:solidFill>
                <a:latin typeface="Calibri" charset="0"/>
                <a:ea typeface="ヒラギノ角ゴ ProN W3" charset="0"/>
                <a:cs typeface="ヒラギノ角ゴ ProN W3" charset="0"/>
              </a:rPr>
              <a:t> by 8</a:t>
            </a:r>
          </a:p>
          <a:p>
            <a:pPr marL="552450" lvl="1" indent="-234950" algn="l" rtl="0" fontAlgn="base">
              <a:spcAft>
                <a:spcPct val="0"/>
              </a:spcAft>
              <a:buClr>
                <a:srgbClr val="990000"/>
              </a:buClr>
              <a:buSzPct val="110000"/>
              <a:buFont typeface="Wingdings" charset="2"/>
              <a:buChar char="§"/>
            </a:pPr>
            <a:r>
              <a:rPr lang="en-US" kern="1200" dirty="0">
                <a:solidFill>
                  <a:srgbClr val="000000"/>
                </a:solidFill>
                <a:latin typeface="Calibri" charset="0"/>
                <a:ea typeface="ヒラギノ角ゴ ProN W3" charset="0"/>
                <a:cs typeface="ヒラギノ角ゴ ProN W3" charset="0"/>
              </a:rPr>
              <a:t>Write operand at address given by </a:t>
            </a:r>
            <a:r>
              <a:rPr lang="en-US" kern="1200" dirty="0">
                <a:solidFill>
                  <a:srgbClr val="000000"/>
                </a:solidFill>
                <a:latin typeface="Calibri" charset="0"/>
                <a:ea typeface="ヒラギノ角ゴ ProN W3" charset="0"/>
                <a:cs typeface="ヒラギノ角ゴ ProN W3" charset="0"/>
                <a:sym typeface="Courier New Bold" charset="0"/>
              </a:rPr>
              <a:t>%</a:t>
            </a:r>
            <a:r>
              <a:rPr lang="en-US" kern="1200" dirty="0" err="1">
                <a:solidFill>
                  <a:srgbClr val="000000"/>
                </a:solidFill>
                <a:latin typeface="Calibri" charset="0"/>
                <a:ea typeface="ヒラギノ角ゴ ProN W3" charset="0"/>
                <a:cs typeface="ヒラギノ角ゴ ProN W3" charset="0"/>
                <a:sym typeface="Courier New Bold" charset="0"/>
              </a:rPr>
              <a:t>rsp</a:t>
            </a:r>
            <a:endParaRPr lang="en-US" kern="1200" dirty="0">
              <a:solidFill>
                <a:srgbClr val="000000"/>
              </a:solidFill>
              <a:latin typeface="Calibri" charset="0"/>
              <a:ea typeface="ヒラギノ角ゴ ProN W3" charset="0"/>
              <a:cs typeface="ヒラギノ角ゴ ProN W3" charset="0"/>
              <a:sym typeface="Courier New Bold" charset="0"/>
            </a:endParaRPr>
          </a:p>
          <a:p>
            <a:pPr marL="552450" lvl="1" indent="-234950" algn="l" rtl="0" fontAlgn="base">
              <a:spcAft>
                <a:spcPct val="0"/>
              </a:spcAft>
              <a:buClr>
                <a:srgbClr val="990000"/>
              </a:buClr>
              <a:buSzPct val="110000"/>
              <a:buFont typeface="Wingdings" charset="2"/>
              <a:buChar char="§"/>
            </a:pPr>
            <a:r>
              <a:rPr lang="en-US" kern="1200" dirty="0">
                <a:solidFill>
                  <a:srgbClr val="000000"/>
                </a:solidFill>
                <a:latin typeface="Calibri" charset="0"/>
                <a:ea typeface="ヒラギノ角ゴ ProN W3" charset="0"/>
                <a:cs typeface="ヒラギノ角ゴ ProN W3" charset="0"/>
                <a:sym typeface="Courier New Bold" charset="0"/>
              </a:rPr>
              <a:t>Example: </a:t>
            </a:r>
            <a:r>
              <a:rPr lang="en-US" b="1" dirty="0" err="1">
                <a:solidFill>
                  <a:srgbClr val="000000"/>
                </a:solidFill>
                <a:latin typeface="Courier" pitchFamily="2" charset="0"/>
              </a:rPr>
              <a:t>pushq</a:t>
            </a:r>
            <a:r>
              <a:rPr lang="en-US" b="1" dirty="0">
                <a:solidFill>
                  <a:srgbClr val="000000"/>
                </a:solidFill>
                <a:latin typeface="Courier" pitchFamily="2" charset="0"/>
              </a:rPr>
              <a:t> %</a:t>
            </a:r>
            <a:r>
              <a:rPr lang="en-US" b="1" dirty="0" err="1">
                <a:solidFill>
                  <a:srgbClr val="000000"/>
                </a:solidFill>
                <a:latin typeface="Courier" pitchFamily="2" charset="0"/>
              </a:rPr>
              <a:t>rbx</a:t>
            </a:r>
            <a:endParaRPr lang="en-US" b="1" dirty="0">
              <a:solidFill>
                <a:srgbClr val="000000"/>
              </a:solidFill>
              <a:latin typeface="Courier" pitchFamily="2" charset="0"/>
            </a:endParaRPr>
          </a:p>
        </p:txBody>
      </p:sp>
      <p:sp>
        <p:nvSpPr>
          <p:cNvPr id="43017" name="Line 9"/>
          <p:cNvSpPr>
            <a:spLocks noChangeShapeType="1"/>
          </p:cNvSpPr>
          <p:nvPr/>
        </p:nvSpPr>
        <p:spPr bwMode="auto">
          <a:xfrm>
            <a:off x="5130800" y="5029200"/>
            <a:ext cx="508000" cy="0"/>
          </a:xfrm>
          <a:prstGeom prst="line">
            <a:avLst/>
          </a:prstGeom>
          <a:noFill/>
          <a:ln w="25400" cap="flat">
            <a:solidFill>
              <a:srgbClr val="7F7F7F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43018" name="Line 10"/>
          <p:cNvSpPr>
            <a:spLocks noChangeShapeType="1"/>
          </p:cNvSpPr>
          <p:nvPr/>
        </p:nvSpPr>
        <p:spPr bwMode="auto">
          <a:xfrm>
            <a:off x="5754688" y="4876800"/>
            <a:ext cx="12954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grpSp>
        <p:nvGrpSpPr>
          <p:cNvPr id="43019" name="Group 11"/>
          <p:cNvGrpSpPr>
            <a:grpSpLocks/>
          </p:cNvGrpSpPr>
          <p:nvPr/>
        </p:nvGrpSpPr>
        <p:grpSpPr bwMode="auto">
          <a:xfrm>
            <a:off x="5040313" y="5011738"/>
            <a:ext cx="2020888" cy="474662"/>
            <a:chOff x="0" y="0"/>
            <a:chExt cx="1273" cy="298"/>
          </a:xfrm>
        </p:grpSpPr>
        <p:sp>
          <p:nvSpPr>
            <p:cNvPr id="43020" name="Rectangle 12"/>
            <p:cNvSpPr>
              <a:spLocks/>
            </p:cNvSpPr>
            <p:nvPr/>
          </p:nvSpPr>
          <p:spPr bwMode="auto">
            <a:xfrm>
              <a:off x="450" y="106"/>
              <a:ext cx="823" cy="192"/>
            </a:xfrm>
            <a:prstGeom prst="rect">
              <a:avLst/>
            </a:prstGeom>
            <a:solidFill>
              <a:schemeClr val="accent6">
                <a:lumMod val="40000"/>
                <a:lumOff val="60000"/>
              </a:schemeClr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/>
            <a:lstStyle/>
            <a:p>
              <a:pPr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000" kern="1200" dirty="0">
                  <a:solidFill>
                    <a:srgbClr val="000000"/>
                  </a:solidFill>
                  <a:latin typeface="Courier" pitchFamily="2" charset="0"/>
                  <a:ea typeface="ヒラギノ角ゴ ProN W3" charset="0"/>
                  <a:cs typeface="ヒラギノ角ゴ ProN W3" charset="0"/>
                  <a:sym typeface="Gill Sans" charset="0"/>
                </a:rPr>
                <a:t>0xFF00</a:t>
              </a:r>
            </a:p>
          </p:txBody>
        </p:sp>
        <p:sp>
          <p:nvSpPr>
            <p:cNvPr id="43021" name="Line 13"/>
            <p:cNvSpPr>
              <a:spLocks noChangeShapeType="1"/>
            </p:cNvSpPr>
            <p:nvPr/>
          </p:nvSpPr>
          <p:spPr bwMode="auto">
            <a:xfrm>
              <a:off x="56" y="203"/>
              <a:ext cx="320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pPr rtl="0" fontAlgn="base">
                <a:spcBef>
                  <a:spcPct val="0"/>
                </a:spcBef>
                <a:spcAft>
                  <a:spcPct val="0"/>
                </a:spcAft>
              </a:pPr>
              <a:endParaRPr lang="en-US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endParaRPr>
            </a:p>
          </p:txBody>
        </p:sp>
        <p:sp>
          <p:nvSpPr>
            <p:cNvPr id="43022" name="Rectangle 14"/>
            <p:cNvSpPr>
              <a:spLocks/>
            </p:cNvSpPr>
            <p:nvPr/>
          </p:nvSpPr>
          <p:spPr bwMode="auto">
            <a:xfrm>
              <a:off x="222" y="0"/>
              <a:ext cx="154" cy="203"/>
            </a:xfrm>
            <a:prstGeom prst="rect">
              <a:avLst/>
            </a:prstGeom>
            <a:noFill/>
            <a:ln w="1905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pPr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0" kern="1200" dirty="0">
                  <a:solidFill>
                    <a:srgbClr val="000000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-8</a:t>
              </a:r>
            </a:p>
          </p:txBody>
        </p:sp>
        <p:sp>
          <p:nvSpPr>
            <p:cNvPr id="43023" name="AutoShape 15"/>
            <p:cNvSpPr>
              <a:spLocks/>
            </p:cNvSpPr>
            <p:nvPr/>
          </p:nvSpPr>
          <p:spPr bwMode="auto">
            <a:xfrm>
              <a:off x="0" y="53"/>
              <a:ext cx="232" cy="12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10800"/>
                  </a:moveTo>
                  <a:lnTo>
                    <a:pt x="5400" y="10800"/>
                  </a:lnTo>
                  <a:lnTo>
                    <a:pt x="5400" y="0"/>
                  </a:lnTo>
                  <a:lnTo>
                    <a:pt x="16200" y="0"/>
                  </a:lnTo>
                  <a:lnTo>
                    <a:pt x="16200" y="10800"/>
                  </a:lnTo>
                  <a:lnTo>
                    <a:pt x="21600" y="10800"/>
                  </a:lnTo>
                  <a:lnTo>
                    <a:pt x="10800" y="21600"/>
                  </a:lnTo>
                  <a:close/>
                  <a:moveTo>
                    <a:pt x="0" y="10800"/>
                  </a:moveTo>
                </a:path>
              </a:pathLst>
            </a:custGeom>
            <a:solidFill>
              <a:srgbClr val="980002"/>
            </a:solidFill>
            <a:ln w="25400" cap="flat">
              <a:noFill/>
              <a:round/>
              <a:headEnd type="none" w="med" len="med"/>
              <a:tailEnd type="triangle" w="med" len="med"/>
            </a:ln>
            <a:effectLst>
              <a:outerShdw dist="76199" dir="2700000" algn="ctr" rotWithShape="0">
                <a:schemeClr val="bg2">
                  <a:alpha val="75000"/>
                </a:schemeClr>
              </a:outerShdw>
            </a:effectLst>
          </p:spPr>
          <p:txBody>
            <a:bodyPr lIns="0" tIns="0" rIns="0" bIns="0"/>
            <a:lstStyle/>
            <a:p>
              <a:pPr rtl="0" fontAlgn="base">
                <a:spcBef>
                  <a:spcPct val="0"/>
                </a:spcBef>
                <a:spcAft>
                  <a:spcPct val="0"/>
                </a:spcAft>
              </a:pPr>
              <a:endParaRPr lang="en-US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endParaRPr>
            </a:p>
          </p:txBody>
        </p:sp>
      </p:grpSp>
      <p:sp>
        <p:nvSpPr>
          <p:cNvPr id="43024" name="Line 16"/>
          <p:cNvSpPr>
            <a:spLocks noChangeShapeType="1"/>
          </p:cNvSpPr>
          <p:nvPr/>
        </p:nvSpPr>
        <p:spPr bwMode="auto">
          <a:xfrm>
            <a:off x="5130800" y="5029200"/>
            <a:ext cx="508000" cy="0"/>
          </a:xfrm>
          <a:prstGeom prst="line">
            <a:avLst/>
          </a:prstGeom>
          <a:noFill/>
          <a:ln w="25400" cap="flat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43025" name="Rectangle 17"/>
          <p:cNvSpPr>
            <a:spLocks/>
          </p:cNvSpPr>
          <p:nvPr/>
        </p:nvSpPr>
        <p:spPr bwMode="auto">
          <a:xfrm>
            <a:off x="5756275" y="1981200"/>
            <a:ext cx="1304925" cy="3200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43026" name="Line 18"/>
          <p:cNvSpPr>
            <a:spLocks noChangeShapeType="1"/>
          </p:cNvSpPr>
          <p:nvPr/>
        </p:nvSpPr>
        <p:spPr bwMode="auto">
          <a:xfrm>
            <a:off x="7891463" y="3962400"/>
            <a:ext cx="0" cy="137160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43027" name="Rectangle 19"/>
          <p:cNvSpPr>
            <a:spLocks/>
          </p:cNvSpPr>
          <p:nvPr/>
        </p:nvSpPr>
        <p:spPr bwMode="auto">
          <a:xfrm>
            <a:off x="7985125" y="4111625"/>
            <a:ext cx="812800" cy="9144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Stack Grows</a:t>
            </a:r>
            <a:endParaRPr lang="en-US" kern="1200">
              <a:solidFill>
                <a:srgbClr val="000000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Down</a:t>
            </a:r>
          </a:p>
        </p:txBody>
      </p:sp>
      <p:sp>
        <p:nvSpPr>
          <p:cNvPr id="43028" name="Line 20"/>
          <p:cNvSpPr>
            <a:spLocks noChangeShapeType="1"/>
          </p:cNvSpPr>
          <p:nvPr/>
        </p:nvSpPr>
        <p:spPr bwMode="auto">
          <a:xfrm rot="10800000" flipH="1">
            <a:off x="7891463" y="1752600"/>
            <a:ext cx="0" cy="144780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43029" name="Rectangle 21"/>
          <p:cNvSpPr>
            <a:spLocks/>
          </p:cNvSpPr>
          <p:nvPr/>
        </p:nvSpPr>
        <p:spPr bwMode="auto">
          <a:xfrm>
            <a:off x="7989888" y="2162175"/>
            <a:ext cx="1033462" cy="635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Increasing</a:t>
            </a:r>
            <a:endParaRPr lang="en-US" kern="1200">
              <a:solidFill>
                <a:srgbClr val="000000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Addresses</a:t>
            </a:r>
          </a:p>
        </p:txBody>
      </p:sp>
      <p:sp>
        <p:nvSpPr>
          <p:cNvPr id="43030" name="Line 22"/>
          <p:cNvSpPr>
            <a:spLocks noChangeShapeType="1"/>
          </p:cNvSpPr>
          <p:nvPr/>
        </p:nvSpPr>
        <p:spPr bwMode="auto">
          <a:xfrm>
            <a:off x="5754688" y="4876800"/>
            <a:ext cx="12954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43031" name="Rectangle 23"/>
          <p:cNvSpPr>
            <a:spLocks/>
          </p:cNvSpPr>
          <p:nvPr/>
        </p:nvSpPr>
        <p:spPr bwMode="auto">
          <a:xfrm>
            <a:off x="5387975" y="1066800"/>
            <a:ext cx="2041525" cy="4445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kern="120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“Bottom”</a:t>
            </a:r>
          </a:p>
        </p:txBody>
      </p:sp>
      <p:sp>
        <p:nvSpPr>
          <p:cNvPr id="43032" name="AutoShape 24"/>
          <p:cNvSpPr>
            <a:spLocks/>
          </p:cNvSpPr>
          <p:nvPr/>
        </p:nvSpPr>
        <p:spPr bwMode="auto">
          <a:xfrm>
            <a:off x="6097588" y="1524000"/>
            <a:ext cx="609600" cy="3810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10800"/>
                </a:moveTo>
                <a:lnTo>
                  <a:pt x="5400" y="10800"/>
                </a:lnTo>
                <a:lnTo>
                  <a:pt x="5400" y="0"/>
                </a:lnTo>
                <a:lnTo>
                  <a:pt x="16200" y="0"/>
                </a:lnTo>
                <a:lnTo>
                  <a:pt x="16200" y="10800"/>
                </a:lnTo>
                <a:lnTo>
                  <a:pt x="21600" y="10800"/>
                </a:lnTo>
                <a:lnTo>
                  <a:pt x="10800" y="21600"/>
                </a:lnTo>
                <a:close/>
                <a:moveTo>
                  <a:pt x="0" y="10800"/>
                </a:moveTo>
              </a:path>
            </a:pathLst>
          </a:custGeom>
          <a:solidFill>
            <a:srgbClr val="980002"/>
          </a:solidFill>
          <a:ln w="25400" cap="flat">
            <a:noFill/>
            <a:round/>
            <a:headEnd type="none" w="med" len="med"/>
            <a:tailEnd type="triangl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43034" name="Rectangle 26"/>
          <p:cNvSpPr>
            <a:spLocks/>
          </p:cNvSpPr>
          <p:nvPr/>
        </p:nvSpPr>
        <p:spPr bwMode="auto">
          <a:xfrm>
            <a:off x="2529682" y="5096158"/>
            <a:ext cx="2540000" cy="369888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kern="1200" dirty="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Pointer: </a:t>
            </a:r>
            <a:r>
              <a:rPr lang="en-US" sz="24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lang="en-US" sz="2400" kern="1200" dirty="0" err="1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rsp</a:t>
            </a:r>
            <a:endParaRPr lang="en-US" sz="2400" kern="1200" dirty="0">
              <a:solidFill>
                <a:srgbClr val="000000"/>
              </a:solidFill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grpSp>
        <p:nvGrpSpPr>
          <p:cNvPr id="2" name="Group 1"/>
          <p:cNvGrpSpPr/>
          <p:nvPr/>
        </p:nvGrpSpPr>
        <p:grpSpPr>
          <a:xfrm>
            <a:off x="5629276" y="5562600"/>
            <a:ext cx="1557338" cy="825500"/>
            <a:chOff x="5629276" y="5562600"/>
            <a:chExt cx="1557338" cy="825500"/>
          </a:xfrm>
        </p:grpSpPr>
        <p:sp>
          <p:nvSpPr>
            <p:cNvPr id="43035" name="Rectangle 27"/>
            <p:cNvSpPr>
              <a:spLocks/>
            </p:cNvSpPr>
            <p:nvPr/>
          </p:nvSpPr>
          <p:spPr bwMode="auto">
            <a:xfrm>
              <a:off x="5629276" y="5943600"/>
              <a:ext cx="1557338" cy="444500"/>
            </a:xfrm>
            <a:prstGeom prst="rect">
              <a:avLst/>
            </a:prstGeom>
            <a:noFill/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0" tIns="0" rIns="0" bIns="0">
              <a:spAutoFit/>
            </a:bodyPr>
            <a:lstStyle/>
            <a:p>
              <a:pPr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400" kern="1200" dirty="0">
                  <a:solidFill>
                    <a:srgbClr val="262699"/>
                  </a:solidFill>
                  <a:latin typeface="Calibri Bold" charset="0"/>
                  <a:ea typeface="Calibri Bold" charset="0"/>
                  <a:cs typeface="Calibri Bold" charset="0"/>
                  <a:sym typeface="Calibri Bold" charset="0"/>
                </a:rPr>
                <a:t>Stack “Top”</a:t>
              </a:r>
            </a:p>
          </p:txBody>
        </p:sp>
        <p:sp>
          <p:nvSpPr>
            <p:cNvPr id="43036" name="AutoShape 28"/>
            <p:cNvSpPr>
              <a:spLocks/>
            </p:cNvSpPr>
            <p:nvPr/>
          </p:nvSpPr>
          <p:spPr bwMode="auto">
            <a:xfrm rot="10800000" flipH="1">
              <a:off x="6096001" y="5562600"/>
              <a:ext cx="609600" cy="38100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10800"/>
                  </a:moveTo>
                  <a:lnTo>
                    <a:pt x="5400" y="10800"/>
                  </a:lnTo>
                  <a:lnTo>
                    <a:pt x="5400" y="0"/>
                  </a:lnTo>
                  <a:lnTo>
                    <a:pt x="16200" y="0"/>
                  </a:lnTo>
                  <a:lnTo>
                    <a:pt x="16200" y="10800"/>
                  </a:lnTo>
                  <a:lnTo>
                    <a:pt x="21600" y="10800"/>
                  </a:lnTo>
                  <a:lnTo>
                    <a:pt x="10800" y="21600"/>
                  </a:lnTo>
                  <a:close/>
                  <a:moveTo>
                    <a:pt x="0" y="10800"/>
                  </a:moveTo>
                </a:path>
              </a:pathLst>
            </a:custGeom>
            <a:solidFill>
              <a:srgbClr val="980002"/>
            </a:solidFill>
            <a:ln w="25400" cap="flat">
              <a:noFill/>
              <a:round/>
              <a:headEnd type="none" w="med" len="med"/>
              <a:tailEnd type="triangle" w="med" len="med"/>
            </a:ln>
            <a:effectLst>
              <a:outerShdw dist="76199" dir="2700000" algn="ctr" rotWithShape="0">
                <a:schemeClr val="bg2">
                  <a:alpha val="75000"/>
                </a:schemeClr>
              </a:outerShdw>
            </a:effectLst>
          </p:spPr>
          <p:txBody>
            <a:bodyPr lIns="0" tIns="0" rIns="0" bIns="0"/>
            <a:lstStyle/>
            <a:p>
              <a:pPr rtl="0" fontAlgn="base">
                <a:spcBef>
                  <a:spcPct val="0"/>
                </a:spcBef>
                <a:spcAft>
                  <a:spcPct val="0"/>
                </a:spcAft>
              </a:pPr>
              <a:endParaRPr lang="en-US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endParaRPr>
            </a:p>
          </p:txBody>
        </p:sp>
      </p:grpSp>
      <p:sp>
        <p:nvSpPr>
          <p:cNvPr id="5" name="Rectangle 4">
            <a:extLst>
              <a:ext uri="{FF2B5EF4-FFF2-40B4-BE49-F238E27FC236}">
                <a16:creationId xmlns:a16="http://schemas.microsoft.com/office/drawing/2014/main" id="{93AFB35F-9301-924D-B2D0-9BB6B678CDE0}"/>
              </a:ext>
            </a:extLst>
          </p:cNvPr>
          <p:cNvSpPr/>
          <p:nvPr/>
        </p:nvSpPr>
        <p:spPr>
          <a:xfrm>
            <a:off x="2680466" y="3701630"/>
            <a:ext cx="1128156" cy="400108"/>
          </a:xfrm>
          <a:prstGeom prst="rect">
            <a:avLst/>
          </a:prstGeom>
          <a:solidFill>
            <a:srgbClr val="FFFFFF"/>
          </a:solidFill>
          <a:ln w="25400" cap="flat">
            <a:solidFill>
              <a:srgbClr val="990000"/>
            </a:solidFill>
            <a:prstDash val="solid"/>
            <a:bevel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ourier" pitchFamily="2" charset="0"/>
                <a:sym typeface="Calibri"/>
              </a:rPr>
              <a:t>0xFF00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0A207BF9-E963-D147-92DD-1BF00543E6EE}"/>
              </a:ext>
            </a:extLst>
          </p:cNvPr>
          <p:cNvSpPr/>
          <p:nvPr/>
        </p:nvSpPr>
        <p:spPr>
          <a:xfrm>
            <a:off x="1850203" y="3701630"/>
            <a:ext cx="80021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rtl="0" latinLnBrk="1" hangingPunct="0"/>
            <a:r>
              <a:rPr lang="en-US" sz="2000" b="1" dirty="0">
                <a:solidFill>
                  <a:srgbClr val="000000"/>
                </a:solidFill>
                <a:latin typeface="Courier" pitchFamily="2" charset="0"/>
              </a:rPr>
              <a:t>%</a:t>
            </a:r>
            <a:r>
              <a:rPr lang="en-US" sz="2000" b="1" dirty="0" err="1">
                <a:solidFill>
                  <a:srgbClr val="000000"/>
                </a:solidFill>
                <a:latin typeface="Courier" pitchFamily="2" charset="0"/>
              </a:rPr>
              <a:t>rbx</a:t>
            </a:r>
            <a:endParaRPr lang="en-US" sz="2000" b="1" dirty="0">
              <a:solidFill>
                <a:srgbClr val="000000"/>
              </a:solidFill>
              <a:latin typeface="Courier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2821548"/>
      </p:ext>
    </p:extLst>
  </p:cSld>
  <p:clrMapOvr>
    <a:masterClrMapping/>
  </p:clrMapOvr>
  <p:transition spd="med"/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248634" y="273050"/>
            <a:ext cx="7772400" cy="749300"/>
          </a:xfrm>
        </p:spPr>
        <p:txBody>
          <a:bodyPr/>
          <a:lstStyle/>
          <a:p>
            <a:r>
              <a:rPr lang="en-US" dirty="0"/>
              <a:t>Mechanisms in Procedures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81000" y="1219200"/>
            <a:ext cx="5257800" cy="5435600"/>
          </a:xfrm>
        </p:spPr>
        <p:txBody>
          <a:bodyPr/>
          <a:lstStyle/>
          <a:p>
            <a:r>
              <a:rPr lang="en-US" dirty="0"/>
              <a:t>Passing control</a:t>
            </a:r>
          </a:p>
          <a:p>
            <a:pPr lvl="1"/>
            <a:r>
              <a:rPr lang="en-US" dirty="0"/>
              <a:t>To beginning of procedure code</a:t>
            </a:r>
          </a:p>
          <a:p>
            <a:pPr lvl="1"/>
            <a:r>
              <a:rPr lang="en-US" dirty="0"/>
              <a:t>Back to return point</a:t>
            </a:r>
          </a:p>
          <a:p>
            <a:r>
              <a:rPr lang="en-US" dirty="0"/>
              <a:t>Passing data</a:t>
            </a:r>
          </a:p>
          <a:p>
            <a:pPr lvl="1"/>
            <a:r>
              <a:rPr lang="en-US" dirty="0"/>
              <a:t>Procedure arguments</a:t>
            </a:r>
          </a:p>
          <a:p>
            <a:pPr lvl="1"/>
            <a:r>
              <a:rPr lang="en-US" dirty="0"/>
              <a:t>Return value</a:t>
            </a:r>
          </a:p>
          <a:p>
            <a:r>
              <a:rPr lang="en-US" dirty="0"/>
              <a:t>Memory management</a:t>
            </a:r>
          </a:p>
          <a:p>
            <a:pPr lvl="1"/>
            <a:r>
              <a:rPr lang="en-US" dirty="0"/>
              <a:t>Allocate during procedure execution</a:t>
            </a:r>
          </a:p>
          <a:p>
            <a:pPr lvl="1"/>
            <a:r>
              <a:rPr lang="en-US" dirty="0" err="1"/>
              <a:t>Deallocate</a:t>
            </a:r>
            <a:r>
              <a:rPr lang="en-US" dirty="0"/>
              <a:t> upon return</a:t>
            </a:r>
          </a:p>
        </p:txBody>
      </p:sp>
      <p:sp>
        <p:nvSpPr>
          <p:cNvPr id="8" name="Rectangle 4"/>
          <p:cNvSpPr>
            <a:spLocks/>
          </p:cNvSpPr>
          <p:nvPr/>
        </p:nvSpPr>
        <p:spPr bwMode="auto">
          <a:xfrm>
            <a:off x="5791200" y="990600"/>
            <a:ext cx="1841500" cy="2362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P(…) {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y = Q(x);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print(y)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</a:p>
        </p:txBody>
      </p:sp>
      <p:sp>
        <p:nvSpPr>
          <p:cNvPr id="9" name="Rectangle 5"/>
          <p:cNvSpPr>
            <a:spLocks/>
          </p:cNvSpPr>
          <p:nvPr/>
        </p:nvSpPr>
        <p:spPr bwMode="auto">
          <a:xfrm>
            <a:off x="5791200" y="3581400"/>
            <a:ext cx="2133600" cy="23622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Q(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 = 3*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  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v[10];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v[t];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</p:spTree>
    <p:extLst>
      <p:ext uri="{BB962C8B-B14F-4D97-AF65-F5344CB8AC3E}">
        <p14:creationId xmlns:p14="http://schemas.microsoft.com/office/powerpoint/2010/main" val="2101253739"/>
      </p:ext>
    </p:extLst>
  </p:cSld>
  <p:clrMapOvr>
    <a:masterClrMapping/>
  </p:clrMapOvr>
  <p:transition spd="med"/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8"/>
          <p:cNvSpPr txBox="1">
            <a:spLocks noChangeArrowheads="1"/>
          </p:cNvSpPr>
          <p:nvPr/>
        </p:nvSpPr>
        <p:spPr bwMode="auto">
          <a:xfrm>
            <a:off x="381000" y="1397000"/>
            <a:ext cx="8382000" cy="543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>
            <a:lvl1pPr marL="254000" indent="-254000" algn="l" rtl="0" fontAlgn="base">
              <a:spcBef>
                <a:spcPts val="6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charset="2"/>
              <a:buChar char="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  <a:sym typeface="Calibri Bold" charset="0"/>
              </a:defRPr>
            </a:lvl1pPr>
            <a:lvl2pPr marL="514350" indent="-234950" algn="l" rtl="0" fontAlgn="base">
              <a:spcBef>
                <a:spcPts val="5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charset="2"/>
              <a:buChar char="§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2pPr>
            <a:lvl3pPr marL="800100" indent="-2032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80000"/>
              <a:buFont typeface="Wingdings" charset="2"/>
              <a:buChar char="§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3pPr>
            <a:lvl4pPr marL="11430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–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4pPr>
            <a:lvl5pPr marL="14605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5pPr>
            <a:lvl6pPr marL="19177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6pPr>
            <a:lvl7pPr marL="23749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7pPr>
            <a:lvl8pPr marL="28321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8pPr>
            <a:lvl9pPr marL="32893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9pPr>
          </a:lstStyle>
          <a:p>
            <a:r>
              <a:rPr lang="en-US" kern="1200" dirty="0" err="1">
                <a:solidFill>
                  <a:srgbClr val="000000"/>
                </a:solidFill>
                <a:latin typeface="Courier New Bold" charset="0"/>
                <a:cs typeface="Courier New Bold" charset="0"/>
                <a:sym typeface="Courier New Bold" charset="0"/>
              </a:rPr>
              <a:t>popq</a:t>
            </a:r>
            <a:r>
              <a:rPr lang="en-US" kern="1200" dirty="0">
                <a:solidFill>
                  <a:srgbClr val="000000"/>
                </a:solidFill>
                <a:latin typeface="Courier New Bold" charset="0"/>
                <a:cs typeface="Courier New Bold" charset="0"/>
                <a:sym typeface="Courier New Bold" charset="0"/>
              </a:rPr>
              <a:t> </a:t>
            </a:r>
            <a:r>
              <a:rPr lang="en-US" kern="1200" dirty="0" err="1">
                <a:solidFill>
                  <a:srgbClr val="0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Dest</a:t>
            </a:r>
            <a:endParaRPr lang="en-US" kern="1200" dirty="0">
              <a:solidFill>
                <a:srgbClr val="000000"/>
              </a:solidFill>
              <a:latin typeface="Courier New Bold" charset="0"/>
              <a:sym typeface="Courier New Bold" charset="0"/>
            </a:endParaRPr>
          </a:p>
          <a:p>
            <a:pPr marL="552450" lvl="1"/>
            <a:r>
              <a:rPr lang="en-US" kern="1200" dirty="0">
                <a:solidFill>
                  <a:srgbClr val="000000"/>
                </a:solidFill>
              </a:rPr>
              <a:t>Read value at address given by </a:t>
            </a:r>
            <a:r>
              <a:rPr lang="en-US" kern="1200" dirty="0">
                <a:solidFill>
                  <a:srgbClr val="000000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kern="1200" dirty="0" err="1">
                <a:solidFill>
                  <a:srgbClr val="000000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kern="1200" dirty="0">
              <a:solidFill>
                <a:srgbClr val="000000"/>
              </a:solidFill>
              <a:latin typeface="Courier New Bold" charset="0"/>
              <a:cs typeface="Courier New Bold" charset="0"/>
              <a:sym typeface="Courier New Bold" charset="0"/>
            </a:endParaRPr>
          </a:p>
          <a:p>
            <a:pPr marL="552450" lvl="1"/>
            <a:r>
              <a:rPr lang="en-US" kern="1200" dirty="0">
                <a:solidFill>
                  <a:srgbClr val="000000"/>
                </a:solidFill>
              </a:rPr>
              <a:t>Increment </a:t>
            </a:r>
            <a:r>
              <a:rPr lang="en-US" kern="1200" dirty="0">
                <a:solidFill>
                  <a:srgbClr val="000000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kern="1200" dirty="0" err="1">
                <a:solidFill>
                  <a:srgbClr val="000000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r>
              <a:rPr lang="en-US" kern="1200" dirty="0">
                <a:solidFill>
                  <a:srgbClr val="000000"/>
                </a:solidFill>
              </a:rPr>
              <a:t> by 8</a:t>
            </a:r>
          </a:p>
          <a:p>
            <a:pPr marL="552450" lvl="1"/>
            <a:r>
              <a:rPr lang="en-US" kern="1200" dirty="0">
                <a:solidFill>
                  <a:srgbClr val="000000"/>
                </a:solidFill>
              </a:rPr>
              <a:t>Store value at </a:t>
            </a:r>
            <a:r>
              <a:rPr lang="en-US" kern="1200" dirty="0" err="1">
                <a:solidFill>
                  <a:srgbClr val="000000"/>
                </a:solidFill>
              </a:rPr>
              <a:t>Dest</a:t>
            </a:r>
            <a:r>
              <a:rPr lang="en-US" kern="1200" dirty="0">
                <a:solidFill>
                  <a:srgbClr val="000000"/>
                </a:solidFill>
              </a:rPr>
              <a:t> (must be register)</a:t>
            </a:r>
            <a:endParaRPr lang="en-US" kern="1200" dirty="0">
              <a:solidFill>
                <a:srgbClr val="000000"/>
              </a:solidFill>
              <a:latin typeface="Courier New Bold" charset="0"/>
              <a:ea typeface="ヒラギノ角ゴ ProN W6" charset="0"/>
              <a:cs typeface="ヒラギノ角ゴ ProN W6" charset="0"/>
              <a:sym typeface="Courier New Bold" charset="0"/>
            </a:endParaRPr>
          </a:p>
        </p:txBody>
      </p:sp>
      <p:sp>
        <p:nvSpPr>
          <p:cNvPr id="44033" name="AutoShape 1"/>
          <p:cNvSpPr>
            <a:spLocks/>
          </p:cNvSpPr>
          <p:nvPr/>
        </p:nvSpPr>
        <p:spPr bwMode="auto">
          <a:xfrm rot="10800000" flipH="1">
            <a:off x="6108700" y="5257800"/>
            <a:ext cx="609600" cy="3810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10800"/>
                </a:moveTo>
                <a:lnTo>
                  <a:pt x="5400" y="10800"/>
                </a:lnTo>
                <a:lnTo>
                  <a:pt x="5400" y="0"/>
                </a:lnTo>
                <a:lnTo>
                  <a:pt x="16200" y="0"/>
                </a:lnTo>
                <a:lnTo>
                  <a:pt x="16200" y="10800"/>
                </a:lnTo>
                <a:lnTo>
                  <a:pt x="21600" y="10800"/>
                </a:lnTo>
                <a:lnTo>
                  <a:pt x="10800" y="21600"/>
                </a:lnTo>
                <a:close/>
                <a:moveTo>
                  <a:pt x="0" y="10800"/>
                </a:moveTo>
              </a:path>
            </a:pathLst>
          </a:custGeom>
          <a:solidFill>
            <a:srgbClr val="980002"/>
          </a:solidFill>
          <a:ln w="25400" cap="flat">
            <a:noFill/>
            <a:round/>
            <a:headEnd type="none" w="med" len="med"/>
            <a:tailEnd type="triangl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44034" name="Line 2"/>
          <p:cNvSpPr>
            <a:spLocks noChangeShapeType="1"/>
          </p:cNvSpPr>
          <p:nvPr/>
        </p:nvSpPr>
        <p:spPr bwMode="auto">
          <a:xfrm>
            <a:off x="5130800" y="5029200"/>
            <a:ext cx="5080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44035" name="Rectangle 3"/>
          <p:cNvSpPr>
            <a:spLocks/>
          </p:cNvSpPr>
          <p:nvPr/>
        </p:nvSpPr>
        <p:spPr bwMode="auto">
          <a:xfrm>
            <a:off x="2559593" y="4797425"/>
            <a:ext cx="2539457" cy="369332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kern="1200" dirty="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Pointer: </a:t>
            </a:r>
            <a:r>
              <a:rPr lang="en-US" sz="24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lang="en-US" sz="2400" kern="1200" dirty="0" err="1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rsp</a:t>
            </a:r>
            <a:endParaRPr lang="en-US" sz="2400" kern="1200" dirty="0">
              <a:solidFill>
                <a:srgbClr val="000000"/>
              </a:solidFill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44036" name="Rectangle 4"/>
          <p:cNvSpPr>
            <a:spLocks/>
          </p:cNvSpPr>
          <p:nvPr/>
        </p:nvSpPr>
        <p:spPr bwMode="auto">
          <a:xfrm>
            <a:off x="5756275" y="1981200"/>
            <a:ext cx="1304925" cy="3200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44037" name="Line 5"/>
          <p:cNvSpPr>
            <a:spLocks noChangeShapeType="1"/>
          </p:cNvSpPr>
          <p:nvPr/>
        </p:nvSpPr>
        <p:spPr bwMode="auto">
          <a:xfrm>
            <a:off x="7891463" y="3962400"/>
            <a:ext cx="0" cy="137160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44038" name="Rectangle 6"/>
          <p:cNvSpPr>
            <a:spLocks/>
          </p:cNvSpPr>
          <p:nvPr/>
        </p:nvSpPr>
        <p:spPr bwMode="auto">
          <a:xfrm>
            <a:off x="7985125" y="4111625"/>
            <a:ext cx="812800" cy="9144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Stack Grows</a:t>
            </a:r>
            <a:endParaRPr lang="en-US" kern="1200">
              <a:solidFill>
                <a:srgbClr val="000000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Down</a:t>
            </a:r>
          </a:p>
        </p:txBody>
      </p:sp>
      <p:sp>
        <p:nvSpPr>
          <p:cNvPr id="44039" name="Line 7"/>
          <p:cNvSpPr>
            <a:spLocks noChangeShapeType="1"/>
          </p:cNvSpPr>
          <p:nvPr/>
        </p:nvSpPr>
        <p:spPr bwMode="auto">
          <a:xfrm rot="10800000" flipH="1">
            <a:off x="7891463" y="1752600"/>
            <a:ext cx="0" cy="144780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44040" name="Rectangle 8"/>
          <p:cNvSpPr>
            <a:spLocks/>
          </p:cNvSpPr>
          <p:nvPr/>
        </p:nvSpPr>
        <p:spPr bwMode="auto">
          <a:xfrm>
            <a:off x="7989888" y="2162175"/>
            <a:ext cx="1033462" cy="635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Increasing</a:t>
            </a:r>
            <a:endParaRPr lang="en-US" kern="1200">
              <a:solidFill>
                <a:srgbClr val="000000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Addresses</a:t>
            </a:r>
          </a:p>
        </p:txBody>
      </p:sp>
      <p:sp>
        <p:nvSpPr>
          <p:cNvPr id="44041" name="Rectangle 9"/>
          <p:cNvSpPr>
            <a:spLocks/>
          </p:cNvSpPr>
          <p:nvPr/>
        </p:nvSpPr>
        <p:spPr bwMode="auto">
          <a:xfrm>
            <a:off x="5630863" y="5635625"/>
            <a:ext cx="1555750" cy="4445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kern="120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“Top”</a:t>
            </a:r>
          </a:p>
        </p:txBody>
      </p:sp>
      <p:sp>
        <p:nvSpPr>
          <p:cNvPr id="44042" name="Line 10"/>
          <p:cNvSpPr>
            <a:spLocks noChangeShapeType="1"/>
          </p:cNvSpPr>
          <p:nvPr/>
        </p:nvSpPr>
        <p:spPr bwMode="auto">
          <a:xfrm>
            <a:off x="5754688" y="4876800"/>
            <a:ext cx="12954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44043" name="Rectangle 11"/>
          <p:cNvSpPr>
            <a:spLocks/>
          </p:cNvSpPr>
          <p:nvPr/>
        </p:nvSpPr>
        <p:spPr bwMode="auto">
          <a:xfrm>
            <a:off x="5387975" y="1066800"/>
            <a:ext cx="2041525" cy="4445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kern="120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“Bottom”</a:t>
            </a:r>
          </a:p>
        </p:txBody>
      </p:sp>
      <p:sp>
        <p:nvSpPr>
          <p:cNvPr id="44044" name="AutoShape 12"/>
          <p:cNvSpPr>
            <a:spLocks/>
          </p:cNvSpPr>
          <p:nvPr/>
        </p:nvSpPr>
        <p:spPr bwMode="auto">
          <a:xfrm>
            <a:off x="6097588" y="1524000"/>
            <a:ext cx="609600" cy="3810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10800"/>
                </a:moveTo>
                <a:lnTo>
                  <a:pt x="5400" y="10800"/>
                </a:lnTo>
                <a:lnTo>
                  <a:pt x="5400" y="0"/>
                </a:lnTo>
                <a:lnTo>
                  <a:pt x="16200" y="0"/>
                </a:lnTo>
                <a:lnTo>
                  <a:pt x="16200" y="10800"/>
                </a:lnTo>
                <a:lnTo>
                  <a:pt x="21600" y="10800"/>
                </a:lnTo>
                <a:lnTo>
                  <a:pt x="10800" y="21600"/>
                </a:lnTo>
                <a:close/>
                <a:moveTo>
                  <a:pt x="0" y="10800"/>
                </a:moveTo>
              </a:path>
            </a:pathLst>
          </a:custGeom>
          <a:solidFill>
            <a:srgbClr val="980002"/>
          </a:solidFill>
          <a:ln w="25400" cap="flat">
            <a:noFill/>
            <a:round/>
            <a:headEnd type="none" w="med" len="med"/>
            <a:tailEnd type="triangl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44045" name="Rectangle 13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44046" name="Rectangle 14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200" kern="1200">
                <a:solidFill>
                  <a:srgbClr val="FFFFFF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rPr>
              <a:t>Carnegie Mellon</a:t>
            </a:r>
          </a:p>
        </p:txBody>
      </p:sp>
      <p:sp>
        <p:nvSpPr>
          <p:cNvPr id="44051" name="Rectangle 19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x86-64 Stack: Pop</a:t>
            </a:r>
          </a:p>
        </p:txBody>
      </p:sp>
      <p:sp>
        <p:nvSpPr>
          <p:cNvPr id="44053" name="Line 21"/>
          <p:cNvSpPr>
            <a:spLocks noChangeShapeType="1"/>
          </p:cNvSpPr>
          <p:nvPr/>
        </p:nvSpPr>
        <p:spPr bwMode="auto">
          <a:xfrm>
            <a:off x="5754688" y="4876800"/>
            <a:ext cx="12954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44058" name="Rectangle 26"/>
          <p:cNvSpPr>
            <a:spLocks/>
          </p:cNvSpPr>
          <p:nvPr/>
        </p:nvSpPr>
        <p:spPr bwMode="auto">
          <a:xfrm>
            <a:off x="5754688" y="4876800"/>
            <a:ext cx="1301750" cy="3048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44059" name="Rectangle 27"/>
          <p:cNvSpPr>
            <a:spLocks/>
          </p:cNvSpPr>
          <p:nvPr/>
        </p:nvSpPr>
        <p:spPr bwMode="auto">
          <a:xfrm>
            <a:off x="5757069" y="4876799"/>
            <a:ext cx="1301750" cy="3048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17730757"/>
      </p:ext>
    </p:extLst>
  </p:cSld>
  <p:clrMapOvr>
    <a:masterClrMapping/>
  </p:clrMapOvr>
  <p:transition spd="med"/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8"/>
          <p:cNvSpPr txBox="1">
            <a:spLocks noChangeArrowheads="1"/>
          </p:cNvSpPr>
          <p:nvPr/>
        </p:nvSpPr>
        <p:spPr bwMode="auto">
          <a:xfrm>
            <a:off x="381000" y="1397000"/>
            <a:ext cx="8382000" cy="543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>
            <a:lvl1pPr marL="254000" indent="-254000" algn="l" rtl="0" fontAlgn="base">
              <a:spcBef>
                <a:spcPts val="6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charset="2"/>
              <a:buChar char="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  <a:sym typeface="Calibri Bold" charset="0"/>
              </a:defRPr>
            </a:lvl1pPr>
            <a:lvl2pPr marL="514350" indent="-234950" algn="l" rtl="0" fontAlgn="base">
              <a:spcBef>
                <a:spcPts val="5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charset="2"/>
              <a:buChar char="§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2pPr>
            <a:lvl3pPr marL="800100" indent="-2032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80000"/>
              <a:buFont typeface="Wingdings" charset="2"/>
              <a:buChar char="§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3pPr>
            <a:lvl4pPr marL="11430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–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4pPr>
            <a:lvl5pPr marL="14605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5pPr>
            <a:lvl6pPr marL="19177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6pPr>
            <a:lvl7pPr marL="23749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7pPr>
            <a:lvl8pPr marL="28321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8pPr>
            <a:lvl9pPr marL="32893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9pPr>
          </a:lstStyle>
          <a:p>
            <a:r>
              <a:rPr lang="en-US" kern="1200" dirty="0" err="1">
                <a:solidFill>
                  <a:srgbClr val="000000"/>
                </a:solidFill>
                <a:latin typeface="Courier New Bold" charset="0"/>
                <a:cs typeface="Courier New Bold" charset="0"/>
                <a:sym typeface="Courier New Bold" charset="0"/>
              </a:rPr>
              <a:t>popq</a:t>
            </a:r>
            <a:r>
              <a:rPr lang="en-US" kern="1200" dirty="0">
                <a:solidFill>
                  <a:srgbClr val="000000"/>
                </a:solidFill>
                <a:latin typeface="Courier New Bold" charset="0"/>
                <a:cs typeface="Courier New Bold" charset="0"/>
                <a:sym typeface="Courier New Bold" charset="0"/>
              </a:rPr>
              <a:t> </a:t>
            </a:r>
            <a:r>
              <a:rPr lang="en-US" kern="1200" dirty="0" err="1">
                <a:solidFill>
                  <a:srgbClr val="0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Dest</a:t>
            </a:r>
            <a:endParaRPr lang="en-US" kern="1200" dirty="0">
              <a:solidFill>
                <a:srgbClr val="000000"/>
              </a:solidFill>
              <a:latin typeface="Courier New Bold" charset="0"/>
              <a:sym typeface="Courier New Bold" charset="0"/>
            </a:endParaRPr>
          </a:p>
          <a:p>
            <a:pPr marL="552450" lvl="1"/>
            <a:r>
              <a:rPr lang="en-US" kern="1200" dirty="0">
                <a:solidFill>
                  <a:srgbClr val="000000"/>
                </a:solidFill>
              </a:rPr>
              <a:t>Read value at address given by </a:t>
            </a:r>
            <a:r>
              <a:rPr lang="en-US" kern="1200" dirty="0">
                <a:solidFill>
                  <a:srgbClr val="000000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kern="1200" dirty="0" err="1">
                <a:solidFill>
                  <a:srgbClr val="000000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kern="1200" dirty="0">
              <a:solidFill>
                <a:srgbClr val="000000"/>
              </a:solidFill>
              <a:latin typeface="Courier New Bold" charset="0"/>
              <a:cs typeface="Courier New Bold" charset="0"/>
              <a:sym typeface="Courier New Bold" charset="0"/>
            </a:endParaRPr>
          </a:p>
          <a:p>
            <a:pPr marL="552450" lvl="1"/>
            <a:r>
              <a:rPr lang="en-US" kern="1200" dirty="0">
                <a:solidFill>
                  <a:srgbClr val="000000"/>
                </a:solidFill>
              </a:rPr>
              <a:t>Increment </a:t>
            </a:r>
            <a:r>
              <a:rPr lang="en-US" kern="1200" dirty="0">
                <a:solidFill>
                  <a:srgbClr val="000000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kern="1200" dirty="0" err="1">
                <a:solidFill>
                  <a:srgbClr val="000000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r>
              <a:rPr lang="en-US" kern="1200" dirty="0">
                <a:solidFill>
                  <a:srgbClr val="000000"/>
                </a:solidFill>
              </a:rPr>
              <a:t> by 8</a:t>
            </a:r>
          </a:p>
          <a:p>
            <a:pPr marL="552450" lvl="1"/>
            <a:r>
              <a:rPr lang="en-US" kern="1200" dirty="0">
                <a:solidFill>
                  <a:srgbClr val="000000"/>
                </a:solidFill>
              </a:rPr>
              <a:t>Store value at </a:t>
            </a:r>
            <a:r>
              <a:rPr lang="en-US" kern="1200" dirty="0" err="1">
                <a:solidFill>
                  <a:srgbClr val="000000"/>
                </a:solidFill>
              </a:rPr>
              <a:t>Dest</a:t>
            </a:r>
            <a:r>
              <a:rPr lang="en-US" kern="1200" dirty="0">
                <a:solidFill>
                  <a:srgbClr val="000000"/>
                </a:solidFill>
              </a:rPr>
              <a:t> (must be register)</a:t>
            </a:r>
          </a:p>
          <a:p>
            <a:pPr marL="552450" lvl="1"/>
            <a:r>
              <a:rPr lang="en-US" kern="1200" dirty="0">
                <a:solidFill>
                  <a:srgbClr val="000000"/>
                </a:solidFill>
                <a:sym typeface="Courier New Bold" charset="0"/>
              </a:rPr>
              <a:t>Example: </a:t>
            </a:r>
            <a:r>
              <a:rPr lang="en-US" b="1" dirty="0" err="1">
                <a:solidFill>
                  <a:srgbClr val="000000"/>
                </a:solidFill>
                <a:latin typeface="Courier" pitchFamily="2" charset="0"/>
              </a:rPr>
              <a:t>popq</a:t>
            </a:r>
            <a:r>
              <a:rPr lang="en-US" b="1" dirty="0">
                <a:solidFill>
                  <a:srgbClr val="000000"/>
                </a:solidFill>
                <a:latin typeface="Courier" pitchFamily="2" charset="0"/>
              </a:rPr>
              <a:t> %</a:t>
            </a:r>
            <a:r>
              <a:rPr lang="en-US" b="1" dirty="0" err="1">
                <a:solidFill>
                  <a:srgbClr val="000000"/>
                </a:solidFill>
                <a:latin typeface="Courier" pitchFamily="2" charset="0"/>
              </a:rPr>
              <a:t>rbx</a:t>
            </a:r>
            <a:endParaRPr lang="en-US" b="1" dirty="0">
              <a:solidFill>
                <a:srgbClr val="000000"/>
              </a:solidFill>
              <a:latin typeface="Courier" pitchFamily="2" charset="0"/>
            </a:endParaRPr>
          </a:p>
        </p:txBody>
      </p:sp>
      <p:sp>
        <p:nvSpPr>
          <p:cNvPr id="44045" name="Rectangle 13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44046" name="Rectangle 14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200" kern="1200">
                <a:solidFill>
                  <a:srgbClr val="FFFFFF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rPr>
              <a:t>Carnegie Mellon</a:t>
            </a:r>
          </a:p>
        </p:txBody>
      </p:sp>
      <p:sp>
        <p:nvSpPr>
          <p:cNvPr id="44051" name="Rectangle 19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x86-64 Stack: Pop</a:t>
            </a: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C70BB491-5E03-4240-8EF6-2A8FBDE53F23}"/>
              </a:ext>
            </a:extLst>
          </p:cNvPr>
          <p:cNvSpPr/>
          <p:nvPr/>
        </p:nvSpPr>
        <p:spPr>
          <a:xfrm>
            <a:off x="2680466" y="3701630"/>
            <a:ext cx="1128156" cy="400108"/>
          </a:xfrm>
          <a:prstGeom prst="rect">
            <a:avLst/>
          </a:prstGeom>
          <a:solidFill>
            <a:srgbClr val="FFFFFF"/>
          </a:solidFill>
          <a:ln w="25400" cap="flat">
            <a:solidFill>
              <a:srgbClr val="990000"/>
            </a:solidFill>
            <a:prstDash val="solid"/>
            <a:bevel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Courier" pitchFamily="2" charset="0"/>
              <a:sym typeface="Calibri"/>
            </a:endParaRP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5B27B248-1887-474B-ACD8-9DC26AD8E748}"/>
              </a:ext>
            </a:extLst>
          </p:cNvPr>
          <p:cNvSpPr/>
          <p:nvPr/>
        </p:nvSpPr>
        <p:spPr>
          <a:xfrm>
            <a:off x="1850203" y="3701630"/>
            <a:ext cx="80021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rtl="0" latinLnBrk="1" hangingPunct="0"/>
            <a:r>
              <a:rPr lang="en-US" sz="2000" b="1" dirty="0">
                <a:solidFill>
                  <a:srgbClr val="000000"/>
                </a:solidFill>
                <a:latin typeface="Courier" pitchFamily="2" charset="0"/>
              </a:rPr>
              <a:t>%</a:t>
            </a:r>
            <a:r>
              <a:rPr lang="en-US" sz="2000" b="1" dirty="0" err="1">
                <a:solidFill>
                  <a:srgbClr val="000000"/>
                </a:solidFill>
                <a:latin typeface="Courier" pitchFamily="2" charset="0"/>
              </a:rPr>
              <a:t>rbx</a:t>
            </a:r>
            <a:endParaRPr lang="en-US" sz="2000" b="1" dirty="0">
              <a:solidFill>
                <a:srgbClr val="000000"/>
              </a:solidFill>
              <a:latin typeface="Courier" pitchFamily="2" charset="0"/>
            </a:endParaRPr>
          </a:p>
        </p:txBody>
      </p:sp>
      <p:sp>
        <p:nvSpPr>
          <p:cNvPr id="31" name="AutoShape 1">
            <a:extLst>
              <a:ext uri="{FF2B5EF4-FFF2-40B4-BE49-F238E27FC236}">
                <a16:creationId xmlns:a16="http://schemas.microsoft.com/office/drawing/2014/main" id="{2D22F70C-4DBF-A34A-BB4A-A227FBC5F495}"/>
              </a:ext>
            </a:extLst>
          </p:cNvPr>
          <p:cNvSpPr>
            <a:spLocks/>
          </p:cNvSpPr>
          <p:nvPr/>
        </p:nvSpPr>
        <p:spPr bwMode="auto">
          <a:xfrm rot="10800000" flipH="1">
            <a:off x="6108700" y="5257800"/>
            <a:ext cx="609600" cy="3810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10800"/>
                </a:moveTo>
                <a:lnTo>
                  <a:pt x="5400" y="10800"/>
                </a:lnTo>
                <a:lnTo>
                  <a:pt x="5400" y="0"/>
                </a:lnTo>
                <a:lnTo>
                  <a:pt x="16200" y="0"/>
                </a:lnTo>
                <a:lnTo>
                  <a:pt x="16200" y="10800"/>
                </a:lnTo>
                <a:lnTo>
                  <a:pt x="21600" y="10800"/>
                </a:lnTo>
                <a:lnTo>
                  <a:pt x="10800" y="21600"/>
                </a:lnTo>
                <a:close/>
                <a:moveTo>
                  <a:pt x="0" y="10800"/>
                </a:moveTo>
              </a:path>
            </a:pathLst>
          </a:custGeom>
          <a:solidFill>
            <a:srgbClr val="980002"/>
          </a:solidFill>
          <a:ln w="25400" cap="flat">
            <a:noFill/>
            <a:round/>
            <a:headEnd type="none" w="med" len="med"/>
            <a:tailEnd type="triangl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32" name="Line 2">
            <a:extLst>
              <a:ext uri="{FF2B5EF4-FFF2-40B4-BE49-F238E27FC236}">
                <a16:creationId xmlns:a16="http://schemas.microsoft.com/office/drawing/2014/main" id="{A6F7F25A-9A8C-1349-921A-D51262AD6A91}"/>
              </a:ext>
            </a:extLst>
          </p:cNvPr>
          <p:cNvSpPr>
            <a:spLocks noChangeShapeType="1"/>
          </p:cNvSpPr>
          <p:nvPr/>
        </p:nvSpPr>
        <p:spPr bwMode="auto">
          <a:xfrm>
            <a:off x="5130800" y="5029200"/>
            <a:ext cx="5080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33" name="Rectangle 3">
            <a:extLst>
              <a:ext uri="{FF2B5EF4-FFF2-40B4-BE49-F238E27FC236}">
                <a16:creationId xmlns:a16="http://schemas.microsoft.com/office/drawing/2014/main" id="{19E0DF1E-010D-A54E-B13B-16255FE1E9A1}"/>
              </a:ext>
            </a:extLst>
          </p:cNvPr>
          <p:cNvSpPr>
            <a:spLocks/>
          </p:cNvSpPr>
          <p:nvPr/>
        </p:nvSpPr>
        <p:spPr bwMode="auto">
          <a:xfrm>
            <a:off x="2559593" y="4797425"/>
            <a:ext cx="2539457" cy="369332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kern="1200" dirty="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Pointer: </a:t>
            </a:r>
            <a:r>
              <a:rPr lang="en-US" sz="24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lang="en-US" sz="2400" kern="1200" dirty="0" err="1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rsp</a:t>
            </a:r>
            <a:endParaRPr lang="en-US" sz="2400" kern="1200" dirty="0">
              <a:solidFill>
                <a:srgbClr val="000000"/>
              </a:solidFill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34" name="Rectangle 4">
            <a:extLst>
              <a:ext uri="{FF2B5EF4-FFF2-40B4-BE49-F238E27FC236}">
                <a16:creationId xmlns:a16="http://schemas.microsoft.com/office/drawing/2014/main" id="{8AEEF3E4-D07A-D842-8696-AB736FD400C8}"/>
              </a:ext>
            </a:extLst>
          </p:cNvPr>
          <p:cNvSpPr>
            <a:spLocks/>
          </p:cNvSpPr>
          <p:nvPr/>
        </p:nvSpPr>
        <p:spPr bwMode="auto">
          <a:xfrm>
            <a:off x="5756275" y="1981200"/>
            <a:ext cx="1304925" cy="3200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35" name="Line 5">
            <a:extLst>
              <a:ext uri="{FF2B5EF4-FFF2-40B4-BE49-F238E27FC236}">
                <a16:creationId xmlns:a16="http://schemas.microsoft.com/office/drawing/2014/main" id="{EFD97AD8-0F92-0945-9178-5141A93FEF71}"/>
              </a:ext>
            </a:extLst>
          </p:cNvPr>
          <p:cNvSpPr>
            <a:spLocks noChangeShapeType="1"/>
          </p:cNvSpPr>
          <p:nvPr/>
        </p:nvSpPr>
        <p:spPr bwMode="auto">
          <a:xfrm>
            <a:off x="7891463" y="3962400"/>
            <a:ext cx="0" cy="137160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36" name="Rectangle 6">
            <a:extLst>
              <a:ext uri="{FF2B5EF4-FFF2-40B4-BE49-F238E27FC236}">
                <a16:creationId xmlns:a16="http://schemas.microsoft.com/office/drawing/2014/main" id="{69548D61-AA2F-C54C-A12C-1C7A18C6EB94}"/>
              </a:ext>
            </a:extLst>
          </p:cNvPr>
          <p:cNvSpPr>
            <a:spLocks/>
          </p:cNvSpPr>
          <p:nvPr/>
        </p:nvSpPr>
        <p:spPr bwMode="auto">
          <a:xfrm>
            <a:off x="7985125" y="4111625"/>
            <a:ext cx="812800" cy="9144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Stack Grows</a:t>
            </a:r>
            <a:endParaRPr lang="en-US" kern="1200">
              <a:solidFill>
                <a:srgbClr val="000000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Down</a:t>
            </a:r>
          </a:p>
        </p:txBody>
      </p:sp>
      <p:sp>
        <p:nvSpPr>
          <p:cNvPr id="37" name="Line 7">
            <a:extLst>
              <a:ext uri="{FF2B5EF4-FFF2-40B4-BE49-F238E27FC236}">
                <a16:creationId xmlns:a16="http://schemas.microsoft.com/office/drawing/2014/main" id="{A4AE6413-B617-0C46-99E5-2EF5AA2F40C7}"/>
              </a:ext>
            </a:extLst>
          </p:cNvPr>
          <p:cNvSpPr>
            <a:spLocks noChangeShapeType="1"/>
          </p:cNvSpPr>
          <p:nvPr/>
        </p:nvSpPr>
        <p:spPr bwMode="auto">
          <a:xfrm rot="10800000" flipH="1">
            <a:off x="7891463" y="1752600"/>
            <a:ext cx="0" cy="144780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38" name="Rectangle 8">
            <a:extLst>
              <a:ext uri="{FF2B5EF4-FFF2-40B4-BE49-F238E27FC236}">
                <a16:creationId xmlns:a16="http://schemas.microsoft.com/office/drawing/2014/main" id="{F16E7339-4A19-4340-B858-1A539B5275F3}"/>
              </a:ext>
            </a:extLst>
          </p:cNvPr>
          <p:cNvSpPr>
            <a:spLocks/>
          </p:cNvSpPr>
          <p:nvPr/>
        </p:nvSpPr>
        <p:spPr bwMode="auto">
          <a:xfrm>
            <a:off x="7989888" y="2162175"/>
            <a:ext cx="1033462" cy="635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Increasing</a:t>
            </a:r>
            <a:endParaRPr lang="en-US" kern="1200">
              <a:solidFill>
                <a:srgbClr val="000000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Addresses</a:t>
            </a:r>
          </a:p>
        </p:txBody>
      </p:sp>
      <p:sp>
        <p:nvSpPr>
          <p:cNvPr id="39" name="Rectangle 9">
            <a:extLst>
              <a:ext uri="{FF2B5EF4-FFF2-40B4-BE49-F238E27FC236}">
                <a16:creationId xmlns:a16="http://schemas.microsoft.com/office/drawing/2014/main" id="{43A31444-F7E1-954F-AB84-9F1B84BC2B82}"/>
              </a:ext>
            </a:extLst>
          </p:cNvPr>
          <p:cNvSpPr>
            <a:spLocks/>
          </p:cNvSpPr>
          <p:nvPr/>
        </p:nvSpPr>
        <p:spPr bwMode="auto">
          <a:xfrm>
            <a:off x="5630863" y="5635625"/>
            <a:ext cx="1555750" cy="4445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kern="120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“Top”</a:t>
            </a:r>
          </a:p>
        </p:txBody>
      </p:sp>
      <p:sp>
        <p:nvSpPr>
          <p:cNvPr id="40" name="Line 10">
            <a:extLst>
              <a:ext uri="{FF2B5EF4-FFF2-40B4-BE49-F238E27FC236}">
                <a16:creationId xmlns:a16="http://schemas.microsoft.com/office/drawing/2014/main" id="{67DC0BEE-4096-9B4B-A33E-DB3D89A7FE21}"/>
              </a:ext>
            </a:extLst>
          </p:cNvPr>
          <p:cNvSpPr>
            <a:spLocks noChangeShapeType="1"/>
          </p:cNvSpPr>
          <p:nvPr/>
        </p:nvSpPr>
        <p:spPr bwMode="auto">
          <a:xfrm>
            <a:off x="5754688" y="4876800"/>
            <a:ext cx="12954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41" name="Rectangle 11">
            <a:extLst>
              <a:ext uri="{FF2B5EF4-FFF2-40B4-BE49-F238E27FC236}">
                <a16:creationId xmlns:a16="http://schemas.microsoft.com/office/drawing/2014/main" id="{F48545A6-C3ED-0C42-8C8D-9C3A1A400788}"/>
              </a:ext>
            </a:extLst>
          </p:cNvPr>
          <p:cNvSpPr>
            <a:spLocks/>
          </p:cNvSpPr>
          <p:nvPr/>
        </p:nvSpPr>
        <p:spPr bwMode="auto">
          <a:xfrm>
            <a:off x="5387975" y="1066800"/>
            <a:ext cx="2041525" cy="4445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kern="120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“Bottom”</a:t>
            </a:r>
          </a:p>
        </p:txBody>
      </p:sp>
      <p:sp>
        <p:nvSpPr>
          <p:cNvPr id="42" name="AutoShape 12">
            <a:extLst>
              <a:ext uri="{FF2B5EF4-FFF2-40B4-BE49-F238E27FC236}">
                <a16:creationId xmlns:a16="http://schemas.microsoft.com/office/drawing/2014/main" id="{50089308-F6DC-4D49-8B2D-7BFBA76F4119}"/>
              </a:ext>
            </a:extLst>
          </p:cNvPr>
          <p:cNvSpPr>
            <a:spLocks/>
          </p:cNvSpPr>
          <p:nvPr/>
        </p:nvSpPr>
        <p:spPr bwMode="auto">
          <a:xfrm>
            <a:off x="6097588" y="1524000"/>
            <a:ext cx="609600" cy="3810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10800"/>
                </a:moveTo>
                <a:lnTo>
                  <a:pt x="5400" y="10800"/>
                </a:lnTo>
                <a:lnTo>
                  <a:pt x="5400" y="0"/>
                </a:lnTo>
                <a:lnTo>
                  <a:pt x="16200" y="0"/>
                </a:lnTo>
                <a:lnTo>
                  <a:pt x="16200" y="10800"/>
                </a:lnTo>
                <a:lnTo>
                  <a:pt x="21600" y="10800"/>
                </a:lnTo>
                <a:lnTo>
                  <a:pt x="10800" y="21600"/>
                </a:lnTo>
                <a:close/>
                <a:moveTo>
                  <a:pt x="0" y="10800"/>
                </a:moveTo>
              </a:path>
            </a:pathLst>
          </a:custGeom>
          <a:solidFill>
            <a:srgbClr val="980002"/>
          </a:solidFill>
          <a:ln w="25400" cap="flat">
            <a:noFill/>
            <a:round/>
            <a:headEnd type="none" w="med" len="med"/>
            <a:tailEnd type="triangl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43" name="Line 21">
            <a:extLst>
              <a:ext uri="{FF2B5EF4-FFF2-40B4-BE49-F238E27FC236}">
                <a16:creationId xmlns:a16="http://schemas.microsoft.com/office/drawing/2014/main" id="{279E2C00-1D16-EF43-BDD3-F46B7CAB603A}"/>
              </a:ext>
            </a:extLst>
          </p:cNvPr>
          <p:cNvSpPr>
            <a:spLocks noChangeShapeType="1"/>
          </p:cNvSpPr>
          <p:nvPr/>
        </p:nvSpPr>
        <p:spPr bwMode="auto">
          <a:xfrm>
            <a:off x="5754688" y="4876800"/>
            <a:ext cx="12954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44" name="Rectangle 26">
            <a:extLst>
              <a:ext uri="{FF2B5EF4-FFF2-40B4-BE49-F238E27FC236}">
                <a16:creationId xmlns:a16="http://schemas.microsoft.com/office/drawing/2014/main" id="{EA03804C-7070-C747-BE9F-C81F1B9CEAEF}"/>
              </a:ext>
            </a:extLst>
          </p:cNvPr>
          <p:cNvSpPr>
            <a:spLocks/>
          </p:cNvSpPr>
          <p:nvPr/>
        </p:nvSpPr>
        <p:spPr bwMode="auto">
          <a:xfrm>
            <a:off x="5754688" y="4876800"/>
            <a:ext cx="1301750" cy="3048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45" name="Rectangle 27">
            <a:extLst>
              <a:ext uri="{FF2B5EF4-FFF2-40B4-BE49-F238E27FC236}">
                <a16:creationId xmlns:a16="http://schemas.microsoft.com/office/drawing/2014/main" id="{8FC75939-66ED-D042-9EA3-FC8781143F5D}"/>
              </a:ext>
            </a:extLst>
          </p:cNvPr>
          <p:cNvSpPr>
            <a:spLocks/>
          </p:cNvSpPr>
          <p:nvPr/>
        </p:nvSpPr>
        <p:spPr bwMode="auto">
          <a:xfrm>
            <a:off x="5757069" y="4876799"/>
            <a:ext cx="1301750" cy="3048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2000" kern="1200" dirty="0">
                <a:solidFill>
                  <a:srgbClr val="000000"/>
                </a:solidFill>
                <a:latin typeface="Courier" pitchFamily="2" charset="0"/>
                <a:ea typeface="ヒラギノ角ゴ ProN W3" charset="0"/>
                <a:cs typeface="ヒラギノ角ゴ ProN W3" charset="0"/>
                <a:sym typeface="Gill Sans" charset="0"/>
              </a:rPr>
              <a:t>0xFF00</a:t>
            </a:r>
          </a:p>
        </p:txBody>
      </p:sp>
    </p:spTree>
    <p:extLst>
      <p:ext uri="{BB962C8B-B14F-4D97-AF65-F5344CB8AC3E}">
        <p14:creationId xmlns:p14="http://schemas.microsoft.com/office/powerpoint/2010/main" val="3148649822"/>
      </p:ext>
    </p:extLst>
  </p:cSld>
  <p:clrMapOvr>
    <a:masterClrMapping/>
  </p:clrMapOvr>
  <p:transition spd="med"/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Rectangle 8"/>
          <p:cNvSpPr txBox="1">
            <a:spLocks noChangeArrowheads="1"/>
          </p:cNvSpPr>
          <p:nvPr/>
        </p:nvSpPr>
        <p:spPr bwMode="auto">
          <a:xfrm>
            <a:off x="381000" y="1397000"/>
            <a:ext cx="8382000" cy="5435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38100" tIns="38100" rIns="38100" bIns="38100" numCol="1" anchor="t" anchorCtr="0" compatLnSpc="1">
            <a:prstTxWarp prst="textNoShape">
              <a:avLst/>
            </a:prstTxWarp>
          </a:bodyPr>
          <a:lstStyle>
            <a:lvl1pPr marL="254000" indent="-254000" algn="l" rtl="0" fontAlgn="base">
              <a:spcBef>
                <a:spcPts val="600"/>
              </a:spcBef>
              <a:spcAft>
                <a:spcPct val="0"/>
              </a:spcAft>
              <a:buClr>
                <a:srgbClr val="990000"/>
              </a:buClr>
              <a:buSzPct val="60000"/>
              <a:buFont typeface="Wingdings 2" charset="2"/>
              <a:buChar char="¢"/>
              <a:defRPr sz="2400" b="1">
                <a:solidFill>
                  <a:schemeClr val="tx1"/>
                </a:solidFill>
                <a:latin typeface="+mn-lt"/>
                <a:ea typeface="+mn-ea"/>
                <a:cs typeface="+mn-cs"/>
                <a:sym typeface="Calibri Bold" charset="0"/>
              </a:defRPr>
            </a:lvl1pPr>
            <a:lvl2pPr marL="514350" indent="-234950" algn="l" rtl="0" fontAlgn="base">
              <a:spcBef>
                <a:spcPts val="500"/>
              </a:spcBef>
              <a:spcAft>
                <a:spcPct val="0"/>
              </a:spcAft>
              <a:buClr>
                <a:srgbClr val="990000"/>
              </a:buClr>
              <a:buSzPct val="110000"/>
              <a:buFont typeface="Wingdings" charset="2"/>
              <a:buChar char="§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2pPr>
            <a:lvl3pPr marL="800100" indent="-2032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80000"/>
              <a:buFont typeface="Wingdings" charset="2"/>
              <a:buChar char="§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3pPr>
            <a:lvl4pPr marL="11430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–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4pPr>
            <a:lvl5pPr marL="14605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5pPr>
            <a:lvl6pPr marL="19177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6pPr>
            <a:lvl7pPr marL="23749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7pPr>
            <a:lvl8pPr marL="28321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8pPr>
            <a:lvl9pPr marL="3289300" indent="-228600" algn="l" rtl="0" fontAlgn="base">
              <a:spcBef>
                <a:spcPts val="500"/>
              </a:spcBef>
              <a:spcAft>
                <a:spcPct val="0"/>
              </a:spcAft>
              <a:buClr>
                <a:srgbClr val="000000"/>
              </a:buClr>
              <a:buSzPct val="100000"/>
              <a:buFont typeface="Calibri" charset="0"/>
              <a:buChar char="»"/>
              <a:defRPr sz="2000">
                <a:solidFill>
                  <a:schemeClr val="tx1"/>
                </a:solidFill>
                <a:latin typeface="Calibri" charset="0"/>
                <a:ea typeface="ヒラギノ角ゴ ProN W3" charset="0"/>
                <a:cs typeface="ヒラギノ角ゴ ProN W3" charset="0"/>
                <a:sym typeface="Calibri" charset="0"/>
              </a:defRPr>
            </a:lvl9pPr>
          </a:lstStyle>
          <a:p>
            <a:r>
              <a:rPr lang="en-US" kern="1200" dirty="0" err="1">
                <a:solidFill>
                  <a:srgbClr val="000000"/>
                </a:solidFill>
                <a:latin typeface="Courier New Bold" charset="0"/>
                <a:cs typeface="Courier New Bold" charset="0"/>
                <a:sym typeface="Courier New Bold" charset="0"/>
              </a:rPr>
              <a:t>popq</a:t>
            </a:r>
            <a:r>
              <a:rPr lang="en-US" kern="1200" dirty="0">
                <a:solidFill>
                  <a:srgbClr val="000000"/>
                </a:solidFill>
                <a:latin typeface="Courier New Bold" charset="0"/>
                <a:cs typeface="Courier New Bold" charset="0"/>
                <a:sym typeface="Courier New Bold" charset="0"/>
              </a:rPr>
              <a:t> </a:t>
            </a:r>
            <a:r>
              <a:rPr lang="en-US" kern="1200" dirty="0" err="1">
                <a:solidFill>
                  <a:srgbClr val="000000"/>
                </a:solidFill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Dest</a:t>
            </a:r>
            <a:endParaRPr lang="en-US" kern="1200" dirty="0">
              <a:solidFill>
                <a:srgbClr val="000000"/>
              </a:solidFill>
              <a:latin typeface="Courier New Bold" charset="0"/>
              <a:sym typeface="Courier New Bold" charset="0"/>
            </a:endParaRPr>
          </a:p>
          <a:p>
            <a:pPr marL="552450" lvl="1"/>
            <a:r>
              <a:rPr lang="en-US" kern="1200" dirty="0">
                <a:solidFill>
                  <a:srgbClr val="000000"/>
                </a:solidFill>
              </a:rPr>
              <a:t>Read value at address given by </a:t>
            </a:r>
            <a:r>
              <a:rPr lang="en-US" kern="1200" dirty="0">
                <a:solidFill>
                  <a:srgbClr val="000000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kern="1200" dirty="0" err="1">
                <a:solidFill>
                  <a:srgbClr val="000000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endParaRPr lang="en-US" kern="1200" dirty="0">
              <a:solidFill>
                <a:srgbClr val="000000"/>
              </a:solidFill>
              <a:latin typeface="Courier New Bold" charset="0"/>
              <a:cs typeface="Courier New Bold" charset="0"/>
              <a:sym typeface="Courier New Bold" charset="0"/>
            </a:endParaRPr>
          </a:p>
          <a:p>
            <a:pPr marL="552450" lvl="1"/>
            <a:r>
              <a:rPr lang="en-US" kern="1200" dirty="0">
                <a:solidFill>
                  <a:srgbClr val="000000"/>
                </a:solidFill>
              </a:rPr>
              <a:t>Increment </a:t>
            </a:r>
            <a:r>
              <a:rPr lang="en-US" kern="1200" dirty="0">
                <a:solidFill>
                  <a:srgbClr val="000000"/>
                </a:solidFill>
                <a:latin typeface="Courier New Bold" charset="0"/>
                <a:cs typeface="Courier New Bold" charset="0"/>
                <a:sym typeface="Courier New Bold" charset="0"/>
              </a:rPr>
              <a:t>%</a:t>
            </a:r>
            <a:r>
              <a:rPr lang="en-US" kern="1200" dirty="0" err="1">
                <a:solidFill>
                  <a:srgbClr val="000000"/>
                </a:solidFill>
                <a:latin typeface="Courier New Bold" charset="0"/>
                <a:cs typeface="Courier New Bold" charset="0"/>
                <a:sym typeface="Courier New Bold" charset="0"/>
              </a:rPr>
              <a:t>rsp</a:t>
            </a:r>
            <a:r>
              <a:rPr lang="en-US" kern="1200" dirty="0">
                <a:solidFill>
                  <a:srgbClr val="000000"/>
                </a:solidFill>
              </a:rPr>
              <a:t> by 8</a:t>
            </a:r>
          </a:p>
          <a:p>
            <a:pPr marL="552450" lvl="1"/>
            <a:r>
              <a:rPr lang="en-US" kern="1200" dirty="0">
                <a:solidFill>
                  <a:srgbClr val="000000"/>
                </a:solidFill>
              </a:rPr>
              <a:t>Store value at </a:t>
            </a:r>
            <a:r>
              <a:rPr lang="en-US" kern="1200" dirty="0" err="1">
                <a:solidFill>
                  <a:srgbClr val="000000"/>
                </a:solidFill>
              </a:rPr>
              <a:t>Dest</a:t>
            </a:r>
            <a:r>
              <a:rPr lang="en-US" kern="1200" dirty="0">
                <a:solidFill>
                  <a:srgbClr val="000000"/>
                </a:solidFill>
              </a:rPr>
              <a:t> (must be register)</a:t>
            </a:r>
          </a:p>
          <a:p>
            <a:pPr marL="552450" lvl="1"/>
            <a:r>
              <a:rPr lang="en-US" kern="1200" dirty="0">
                <a:solidFill>
                  <a:srgbClr val="000000"/>
                </a:solidFill>
                <a:sym typeface="Courier New Bold" charset="0"/>
              </a:rPr>
              <a:t>Example: </a:t>
            </a:r>
            <a:r>
              <a:rPr lang="en-US" b="1" dirty="0" err="1">
                <a:solidFill>
                  <a:srgbClr val="000000"/>
                </a:solidFill>
                <a:latin typeface="Courier" pitchFamily="2" charset="0"/>
              </a:rPr>
              <a:t>pushq</a:t>
            </a:r>
            <a:r>
              <a:rPr lang="en-US" b="1" dirty="0">
                <a:solidFill>
                  <a:srgbClr val="000000"/>
                </a:solidFill>
                <a:latin typeface="Courier" pitchFamily="2" charset="0"/>
              </a:rPr>
              <a:t> %</a:t>
            </a:r>
            <a:r>
              <a:rPr lang="en-US" b="1" dirty="0" err="1">
                <a:solidFill>
                  <a:srgbClr val="000000"/>
                </a:solidFill>
                <a:latin typeface="Courier" pitchFamily="2" charset="0"/>
              </a:rPr>
              <a:t>rbx</a:t>
            </a:r>
            <a:endParaRPr lang="en-US" b="1" dirty="0">
              <a:solidFill>
                <a:srgbClr val="000000"/>
              </a:solidFill>
              <a:latin typeface="Courier" pitchFamily="2" charset="0"/>
            </a:endParaRPr>
          </a:p>
        </p:txBody>
      </p:sp>
      <p:sp>
        <p:nvSpPr>
          <p:cNvPr id="44034" name="Line 2"/>
          <p:cNvSpPr>
            <a:spLocks noChangeShapeType="1"/>
          </p:cNvSpPr>
          <p:nvPr/>
        </p:nvSpPr>
        <p:spPr bwMode="auto">
          <a:xfrm>
            <a:off x="5130800" y="5029200"/>
            <a:ext cx="508000" cy="0"/>
          </a:xfrm>
          <a:prstGeom prst="line">
            <a:avLst/>
          </a:prstGeom>
          <a:noFill/>
          <a:ln w="25400" cap="flat">
            <a:solidFill>
              <a:schemeClr val="bg1">
                <a:lumMod val="75000"/>
              </a:schemeClr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44035" name="Rectangle 3"/>
          <p:cNvSpPr>
            <a:spLocks/>
          </p:cNvSpPr>
          <p:nvPr/>
        </p:nvSpPr>
        <p:spPr bwMode="auto">
          <a:xfrm>
            <a:off x="2559593" y="4524292"/>
            <a:ext cx="2539457" cy="369332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kern="1200" dirty="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Pointer: </a:t>
            </a:r>
            <a:r>
              <a:rPr lang="en-US" sz="24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lang="en-US" sz="2400" kern="1200" dirty="0" err="1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rsp</a:t>
            </a:r>
            <a:endParaRPr lang="en-US" sz="2400" kern="1200" dirty="0">
              <a:solidFill>
                <a:srgbClr val="000000"/>
              </a:solidFill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44036" name="Rectangle 4"/>
          <p:cNvSpPr>
            <a:spLocks/>
          </p:cNvSpPr>
          <p:nvPr/>
        </p:nvSpPr>
        <p:spPr bwMode="auto">
          <a:xfrm>
            <a:off x="5756275" y="1981200"/>
            <a:ext cx="1304925" cy="32004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44037" name="Line 5"/>
          <p:cNvSpPr>
            <a:spLocks noChangeShapeType="1"/>
          </p:cNvSpPr>
          <p:nvPr/>
        </p:nvSpPr>
        <p:spPr bwMode="auto">
          <a:xfrm>
            <a:off x="7891463" y="3962400"/>
            <a:ext cx="0" cy="137160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44038" name="Rectangle 6"/>
          <p:cNvSpPr>
            <a:spLocks/>
          </p:cNvSpPr>
          <p:nvPr/>
        </p:nvSpPr>
        <p:spPr bwMode="auto">
          <a:xfrm>
            <a:off x="7985125" y="4111625"/>
            <a:ext cx="812800" cy="9144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Stack Grows</a:t>
            </a:r>
            <a:endParaRPr lang="en-US" kern="1200">
              <a:solidFill>
                <a:srgbClr val="000000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Down</a:t>
            </a:r>
          </a:p>
        </p:txBody>
      </p:sp>
      <p:sp>
        <p:nvSpPr>
          <p:cNvPr id="44039" name="Line 7"/>
          <p:cNvSpPr>
            <a:spLocks noChangeShapeType="1"/>
          </p:cNvSpPr>
          <p:nvPr/>
        </p:nvSpPr>
        <p:spPr bwMode="auto">
          <a:xfrm rot="10800000" flipH="1">
            <a:off x="7891463" y="1752600"/>
            <a:ext cx="0" cy="1447800"/>
          </a:xfrm>
          <a:prstGeom prst="line">
            <a:avLst/>
          </a:prstGeom>
          <a:noFill/>
          <a:ln w="38100" cap="flat">
            <a:solidFill>
              <a:schemeClr val="tx1"/>
            </a:solidFill>
            <a:prstDash val="solid"/>
            <a:round/>
            <a:headEnd type="none" w="med" len="med"/>
            <a:tailEnd type="triangl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44040" name="Rectangle 8"/>
          <p:cNvSpPr>
            <a:spLocks/>
          </p:cNvSpPr>
          <p:nvPr/>
        </p:nvSpPr>
        <p:spPr bwMode="auto">
          <a:xfrm>
            <a:off x="7989888" y="2162175"/>
            <a:ext cx="1033462" cy="635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Increasing</a:t>
            </a:r>
            <a:endParaRPr lang="en-US" kern="1200">
              <a:solidFill>
                <a:srgbClr val="000000"/>
              </a:solidFill>
              <a:latin typeface="Arial Narrow" charset="0"/>
              <a:ea typeface="Lucida Grande" charset="0"/>
              <a:cs typeface="Lucida Grande" charset="0"/>
              <a:sym typeface="Arial Narrow" charset="0"/>
            </a:endParaRPr>
          </a:p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alibri" charset="0"/>
                <a:ea typeface="Calibri" charset="0"/>
                <a:cs typeface="Calibri" charset="0"/>
                <a:sym typeface="Calibri" charset="0"/>
              </a:rPr>
              <a:t>Addresses</a:t>
            </a:r>
          </a:p>
        </p:txBody>
      </p:sp>
      <p:sp>
        <p:nvSpPr>
          <p:cNvPr id="44041" name="Rectangle 9"/>
          <p:cNvSpPr>
            <a:spLocks/>
          </p:cNvSpPr>
          <p:nvPr/>
        </p:nvSpPr>
        <p:spPr bwMode="auto">
          <a:xfrm>
            <a:off x="5630863" y="5635625"/>
            <a:ext cx="1555750" cy="4445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kern="120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“Top”</a:t>
            </a:r>
          </a:p>
        </p:txBody>
      </p:sp>
      <p:sp>
        <p:nvSpPr>
          <p:cNvPr id="44042" name="Line 10"/>
          <p:cNvSpPr>
            <a:spLocks noChangeShapeType="1"/>
          </p:cNvSpPr>
          <p:nvPr/>
        </p:nvSpPr>
        <p:spPr bwMode="auto">
          <a:xfrm>
            <a:off x="5754688" y="4876800"/>
            <a:ext cx="12954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44043" name="Rectangle 11"/>
          <p:cNvSpPr>
            <a:spLocks/>
          </p:cNvSpPr>
          <p:nvPr/>
        </p:nvSpPr>
        <p:spPr bwMode="auto">
          <a:xfrm>
            <a:off x="5387975" y="1066800"/>
            <a:ext cx="2041525" cy="4445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>
            <a:spAutoFit/>
          </a:bodyPr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kern="1200">
                <a:solidFill>
                  <a:srgbClr val="262699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Stack “Bottom”</a:t>
            </a:r>
          </a:p>
        </p:txBody>
      </p:sp>
      <p:sp>
        <p:nvSpPr>
          <p:cNvPr id="44044" name="AutoShape 12"/>
          <p:cNvSpPr>
            <a:spLocks/>
          </p:cNvSpPr>
          <p:nvPr/>
        </p:nvSpPr>
        <p:spPr bwMode="auto">
          <a:xfrm>
            <a:off x="6097588" y="1524000"/>
            <a:ext cx="609600" cy="381000"/>
          </a:xfrm>
          <a:custGeom>
            <a:avLst/>
            <a:gdLst>
              <a:gd name="T0" fmla="*/ 10800 w 21600"/>
              <a:gd name="T1" fmla="*/ 10800 h 21600"/>
            </a:gdLst>
            <a:ahLst/>
            <a:cxnLst>
              <a:cxn ang="0">
                <a:pos x="T0" y="T1"/>
              </a:cxn>
            </a:cxnLst>
            <a:rect l="0" t="0" r="r" b="b"/>
            <a:pathLst>
              <a:path w="21600" h="21600">
                <a:moveTo>
                  <a:pt x="0" y="10800"/>
                </a:moveTo>
                <a:lnTo>
                  <a:pt x="5400" y="10800"/>
                </a:lnTo>
                <a:lnTo>
                  <a:pt x="5400" y="0"/>
                </a:lnTo>
                <a:lnTo>
                  <a:pt x="16200" y="0"/>
                </a:lnTo>
                <a:lnTo>
                  <a:pt x="16200" y="10800"/>
                </a:lnTo>
                <a:lnTo>
                  <a:pt x="21600" y="10800"/>
                </a:lnTo>
                <a:lnTo>
                  <a:pt x="10800" y="21600"/>
                </a:lnTo>
                <a:close/>
                <a:moveTo>
                  <a:pt x="0" y="10800"/>
                </a:moveTo>
              </a:path>
            </a:pathLst>
          </a:custGeom>
          <a:solidFill>
            <a:srgbClr val="980002"/>
          </a:solidFill>
          <a:ln w="25400" cap="flat">
            <a:noFill/>
            <a:round/>
            <a:headEnd type="none" w="med" len="med"/>
            <a:tailEnd type="triangl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44045" name="Rectangle 13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44046" name="Rectangle 14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200" kern="1200">
                <a:solidFill>
                  <a:srgbClr val="FFFFFF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rPr>
              <a:t>Carnegie Mellon</a:t>
            </a:r>
          </a:p>
        </p:txBody>
      </p:sp>
      <p:sp>
        <p:nvSpPr>
          <p:cNvPr id="44051" name="Rectangle 19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x86-64 Stack: Pop</a:t>
            </a:r>
          </a:p>
        </p:txBody>
      </p:sp>
      <p:sp>
        <p:nvSpPr>
          <p:cNvPr id="44053" name="Line 21"/>
          <p:cNvSpPr>
            <a:spLocks noChangeShapeType="1"/>
          </p:cNvSpPr>
          <p:nvPr/>
        </p:nvSpPr>
        <p:spPr bwMode="auto">
          <a:xfrm>
            <a:off x="5754688" y="4876800"/>
            <a:ext cx="1295400" cy="0"/>
          </a:xfrm>
          <a:prstGeom prst="line">
            <a:avLst/>
          </a:prstGeom>
          <a:noFill/>
          <a:ln w="25400" cap="flat">
            <a:solidFill>
              <a:schemeClr val="tx1"/>
            </a:solidFill>
            <a:prstDash val="solid"/>
            <a:round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grpSp>
        <p:nvGrpSpPr>
          <p:cNvPr id="44054" name="Group 22"/>
          <p:cNvGrpSpPr>
            <a:grpSpLocks/>
          </p:cNvGrpSpPr>
          <p:nvPr/>
        </p:nvGrpSpPr>
        <p:grpSpPr bwMode="auto">
          <a:xfrm>
            <a:off x="5040313" y="4706938"/>
            <a:ext cx="635000" cy="323850"/>
            <a:chOff x="0" y="0"/>
            <a:chExt cx="400" cy="204"/>
          </a:xfrm>
        </p:grpSpPr>
        <p:sp>
          <p:nvSpPr>
            <p:cNvPr id="44055" name="Line 23"/>
            <p:cNvSpPr>
              <a:spLocks noChangeShapeType="1"/>
            </p:cNvSpPr>
            <p:nvPr/>
          </p:nvSpPr>
          <p:spPr bwMode="auto">
            <a:xfrm>
              <a:off x="56" y="10"/>
              <a:ext cx="320" cy="0"/>
            </a:xfrm>
            <a:prstGeom prst="line">
              <a:avLst/>
            </a:prstGeom>
            <a:noFill/>
            <a:ln w="25400" cap="flat">
              <a:solidFill>
                <a:schemeClr val="tx1"/>
              </a:solidFill>
              <a:prstDash val="solid"/>
              <a:round/>
              <a:headEnd type="none" w="med" len="med"/>
              <a:tailEnd type="triangle" w="med" len="med"/>
            </a:ln>
          </p:spPr>
          <p:txBody>
            <a:bodyPr lIns="0" tIns="0" rIns="0" bIns="0"/>
            <a:lstStyle/>
            <a:p>
              <a:pPr rtl="0" fontAlgn="base">
                <a:spcBef>
                  <a:spcPct val="0"/>
                </a:spcBef>
                <a:spcAft>
                  <a:spcPct val="0"/>
                </a:spcAft>
              </a:pPr>
              <a:endParaRPr lang="en-US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endParaRPr>
            </a:p>
          </p:txBody>
        </p:sp>
        <p:sp>
          <p:nvSpPr>
            <p:cNvPr id="44056" name="Rectangle 24"/>
            <p:cNvSpPr>
              <a:spLocks/>
            </p:cNvSpPr>
            <p:nvPr/>
          </p:nvSpPr>
          <p:spPr bwMode="auto">
            <a:xfrm>
              <a:off x="222" y="0"/>
              <a:ext cx="178" cy="204"/>
            </a:xfrm>
            <a:prstGeom prst="rect">
              <a:avLst/>
            </a:prstGeom>
            <a:noFill/>
            <a:ln w="1905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>
              <a:spAutoFit/>
            </a:bodyPr>
            <a:lstStyle/>
            <a:p>
              <a:pPr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600" kern="1200" dirty="0">
                  <a:solidFill>
                    <a:srgbClr val="000000"/>
                  </a:solidFill>
                  <a:latin typeface="Calibri" charset="0"/>
                  <a:ea typeface="Calibri" charset="0"/>
                  <a:cs typeface="Calibri" charset="0"/>
                  <a:sym typeface="Calibri" charset="0"/>
                </a:rPr>
                <a:t>+8</a:t>
              </a:r>
            </a:p>
          </p:txBody>
        </p:sp>
        <p:sp>
          <p:nvSpPr>
            <p:cNvPr id="44057" name="AutoShape 25"/>
            <p:cNvSpPr>
              <a:spLocks/>
            </p:cNvSpPr>
            <p:nvPr/>
          </p:nvSpPr>
          <p:spPr bwMode="auto">
            <a:xfrm rot="10800000" flipH="1">
              <a:off x="0" y="53"/>
              <a:ext cx="232" cy="120"/>
            </a:xfrm>
            <a:custGeom>
              <a:avLst/>
              <a:gdLst>
                <a:gd name="T0" fmla="*/ 10800 w 21600"/>
                <a:gd name="T1" fmla="*/ 10800 h 21600"/>
              </a:gdLst>
              <a:ahLst/>
              <a:cxnLst>
                <a:cxn ang="0">
                  <a:pos x="T0" y="T1"/>
                </a:cxn>
              </a:cxnLst>
              <a:rect l="0" t="0" r="r" b="b"/>
              <a:pathLst>
                <a:path w="21600" h="21600">
                  <a:moveTo>
                    <a:pt x="0" y="10800"/>
                  </a:moveTo>
                  <a:lnTo>
                    <a:pt x="5400" y="10800"/>
                  </a:lnTo>
                  <a:lnTo>
                    <a:pt x="5400" y="0"/>
                  </a:lnTo>
                  <a:lnTo>
                    <a:pt x="16200" y="0"/>
                  </a:lnTo>
                  <a:lnTo>
                    <a:pt x="16200" y="10800"/>
                  </a:lnTo>
                  <a:lnTo>
                    <a:pt x="21600" y="10800"/>
                  </a:lnTo>
                  <a:lnTo>
                    <a:pt x="10800" y="21600"/>
                  </a:lnTo>
                  <a:close/>
                  <a:moveTo>
                    <a:pt x="0" y="10800"/>
                  </a:moveTo>
                </a:path>
              </a:pathLst>
            </a:custGeom>
            <a:solidFill>
              <a:srgbClr val="980002"/>
            </a:solidFill>
            <a:ln w="25400" cap="flat">
              <a:noFill/>
              <a:round/>
              <a:headEnd type="none" w="med" len="med"/>
              <a:tailEnd type="triangle" w="med" len="med"/>
            </a:ln>
            <a:effectLst>
              <a:outerShdw dist="76199" dir="2700000" algn="ctr" rotWithShape="0">
                <a:schemeClr val="bg2">
                  <a:alpha val="75000"/>
                </a:schemeClr>
              </a:outerShdw>
            </a:effectLst>
          </p:spPr>
          <p:txBody>
            <a:bodyPr lIns="0" tIns="0" rIns="0" bIns="0"/>
            <a:lstStyle/>
            <a:p>
              <a:pPr rtl="0" fontAlgn="base">
                <a:spcBef>
                  <a:spcPct val="0"/>
                </a:spcBef>
                <a:spcAft>
                  <a:spcPct val="0"/>
                </a:spcAft>
              </a:pPr>
              <a:endParaRPr lang="en-US" kern="120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endParaRPr>
            </a:p>
          </p:txBody>
        </p:sp>
      </p:grpSp>
      <p:sp>
        <p:nvSpPr>
          <p:cNvPr id="44058" name="Rectangle 26"/>
          <p:cNvSpPr>
            <a:spLocks/>
          </p:cNvSpPr>
          <p:nvPr/>
        </p:nvSpPr>
        <p:spPr bwMode="auto">
          <a:xfrm>
            <a:off x="5754688" y="4876800"/>
            <a:ext cx="1301750" cy="304800"/>
          </a:xfrm>
          <a:prstGeom prst="rect">
            <a:avLst/>
          </a:prstGeom>
          <a:solidFill>
            <a:srgbClr val="FFFFFF"/>
          </a:solidFill>
          <a:ln w="25400" cap="flat">
            <a:solidFill>
              <a:schemeClr val="bg1">
                <a:lumMod val="75000"/>
              </a:schemeClr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2000" kern="1200" dirty="0">
                <a:solidFill>
                  <a:schemeClr val="bg1">
                    <a:lumMod val="75000"/>
                  </a:schemeClr>
                </a:solidFill>
                <a:latin typeface="Courier" pitchFamily="2" charset="0"/>
                <a:ea typeface="ヒラギノ角ゴ ProN W3" charset="0"/>
                <a:cs typeface="ヒラギノ角ゴ ProN W3" charset="0"/>
                <a:sym typeface="Gill Sans" charset="0"/>
              </a:rPr>
              <a:t>0xFF00</a:t>
            </a:r>
          </a:p>
        </p:txBody>
      </p:sp>
      <p:sp>
        <p:nvSpPr>
          <p:cNvPr id="44060" name="Freeform 28"/>
          <p:cNvSpPr>
            <a:spLocks/>
          </p:cNvSpPr>
          <p:nvPr/>
        </p:nvSpPr>
        <p:spPr bwMode="auto">
          <a:xfrm>
            <a:off x="6097588" y="4907908"/>
            <a:ext cx="604837" cy="685800"/>
          </a:xfrm>
          <a:custGeom>
            <a:avLst/>
            <a:gdLst/>
            <a:ahLst/>
            <a:cxnLst>
              <a:cxn ang="0">
                <a:pos x="5263" y="6200"/>
              </a:cxn>
              <a:cxn ang="0">
                <a:pos x="5263" y="21600"/>
              </a:cxn>
              <a:cxn ang="0">
                <a:pos x="16144" y="21600"/>
              </a:cxn>
              <a:cxn ang="0">
                <a:pos x="16144" y="6400"/>
              </a:cxn>
              <a:cxn ang="0">
                <a:pos x="21600" y="6400"/>
              </a:cxn>
              <a:cxn ang="0">
                <a:pos x="10929" y="0"/>
              </a:cxn>
              <a:cxn ang="0">
                <a:pos x="0" y="6043"/>
              </a:cxn>
              <a:cxn ang="0">
                <a:pos x="5263" y="6200"/>
              </a:cxn>
              <a:cxn ang="0">
                <a:pos x="5263" y="6200"/>
              </a:cxn>
            </a:cxnLst>
            <a:rect l="0" t="0" r="r" b="b"/>
            <a:pathLst>
              <a:path w="21600" h="21600">
                <a:moveTo>
                  <a:pt x="5263" y="6200"/>
                </a:moveTo>
                <a:lnTo>
                  <a:pt x="5263" y="21600"/>
                </a:lnTo>
                <a:lnTo>
                  <a:pt x="16144" y="21600"/>
                </a:lnTo>
                <a:lnTo>
                  <a:pt x="16144" y="6400"/>
                </a:lnTo>
                <a:lnTo>
                  <a:pt x="21600" y="6400"/>
                </a:lnTo>
                <a:lnTo>
                  <a:pt x="10929" y="0"/>
                </a:lnTo>
                <a:lnTo>
                  <a:pt x="0" y="6043"/>
                </a:lnTo>
                <a:lnTo>
                  <a:pt x="5263" y="6200"/>
                </a:lnTo>
                <a:close/>
                <a:moveTo>
                  <a:pt x="5263" y="6200"/>
                </a:moveTo>
              </a:path>
            </a:pathLst>
          </a:custGeom>
          <a:solidFill>
            <a:srgbClr val="980002"/>
          </a:solidFill>
          <a:ln w="38100" cap="flat">
            <a:noFill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27" name="Rectangle 27"/>
          <p:cNvSpPr>
            <a:spLocks/>
          </p:cNvSpPr>
          <p:nvPr/>
        </p:nvSpPr>
        <p:spPr bwMode="auto">
          <a:xfrm>
            <a:off x="5754688" y="4561190"/>
            <a:ext cx="1301750" cy="3048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/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C70BB491-5E03-4240-8EF6-2A8FBDE53F23}"/>
              </a:ext>
            </a:extLst>
          </p:cNvPr>
          <p:cNvSpPr/>
          <p:nvPr/>
        </p:nvSpPr>
        <p:spPr>
          <a:xfrm>
            <a:off x="2680466" y="3701630"/>
            <a:ext cx="1128156" cy="400108"/>
          </a:xfrm>
          <a:prstGeom prst="rect">
            <a:avLst/>
          </a:prstGeom>
          <a:solidFill>
            <a:srgbClr val="FFFFFF"/>
          </a:solidFill>
          <a:ln w="25400" cap="flat">
            <a:solidFill>
              <a:srgbClr val="990000"/>
            </a:solidFill>
            <a:prstDash val="solid"/>
            <a:bevel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20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ourier" pitchFamily="2" charset="0"/>
                <a:sym typeface="Calibri"/>
              </a:rPr>
              <a:t>0xFF00</a:t>
            </a:r>
          </a:p>
        </p:txBody>
      </p:sp>
      <p:sp>
        <p:nvSpPr>
          <p:cNvPr id="29" name="Rectangle 28">
            <a:extLst>
              <a:ext uri="{FF2B5EF4-FFF2-40B4-BE49-F238E27FC236}">
                <a16:creationId xmlns:a16="http://schemas.microsoft.com/office/drawing/2014/main" id="{5B27B248-1887-474B-ACD8-9DC26AD8E748}"/>
              </a:ext>
            </a:extLst>
          </p:cNvPr>
          <p:cNvSpPr/>
          <p:nvPr/>
        </p:nvSpPr>
        <p:spPr>
          <a:xfrm>
            <a:off x="1850203" y="3701630"/>
            <a:ext cx="800219" cy="4001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rtl="0" latinLnBrk="1" hangingPunct="0"/>
            <a:r>
              <a:rPr lang="en-US" sz="2000" b="1" dirty="0">
                <a:solidFill>
                  <a:srgbClr val="000000"/>
                </a:solidFill>
                <a:latin typeface="Courier" pitchFamily="2" charset="0"/>
              </a:rPr>
              <a:t>%</a:t>
            </a:r>
            <a:r>
              <a:rPr lang="en-US" sz="2000" b="1" dirty="0" err="1">
                <a:solidFill>
                  <a:srgbClr val="000000"/>
                </a:solidFill>
                <a:latin typeface="Courier" pitchFamily="2" charset="0"/>
              </a:rPr>
              <a:t>rbx</a:t>
            </a:r>
            <a:endParaRPr lang="en-US" sz="2000" b="1" dirty="0">
              <a:solidFill>
                <a:srgbClr val="000000"/>
              </a:solidFill>
              <a:latin typeface="Courier" pitchFamily="2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61192342"/>
      </p:ext>
    </p:extLst>
  </p:cSld>
  <p:clrMapOvr>
    <a:masterClrMapping/>
  </p:clrMapOvr>
  <p:transition spd="med"/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9" name="Rectangle 1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12290" name="Rectangle 2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200" kern="1200">
                <a:solidFill>
                  <a:srgbClr val="FFFFFF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rPr>
              <a:t>Carnegie Mellon</a:t>
            </a:r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Today</a:t>
            </a:r>
          </a:p>
        </p:txBody>
      </p:sp>
      <p:sp>
        <p:nvSpPr>
          <p:cNvPr id="12292" name="Rectangle 4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Procedures</a:t>
            </a:r>
          </a:p>
          <a:p>
            <a:pPr lvl="1"/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Stack Structure</a:t>
            </a:r>
          </a:p>
          <a:p>
            <a:pPr lvl="1"/>
            <a:r>
              <a:rPr lang="en-US" b="1" dirty="0"/>
              <a:t>Calling Conventions</a:t>
            </a:r>
          </a:p>
          <a:p>
            <a:pPr lvl="2"/>
            <a:r>
              <a:rPr lang="en-US" b="1" dirty="0"/>
              <a:t>Passing control</a:t>
            </a:r>
          </a:p>
          <a:p>
            <a:pPr lvl="2"/>
            <a:r>
              <a:rPr lang="en-US" b="1" dirty="0"/>
              <a:t>Passing data</a:t>
            </a:r>
          </a:p>
          <a:p>
            <a:pPr lvl="2"/>
            <a:r>
              <a:rPr lang="en-US" b="1" dirty="0">
                <a:solidFill>
                  <a:schemeClr val="bg1">
                    <a:lumMod val="50000"/>
                  </a:schemeClr>
                </a:solidFill>
              </a:rPr>
              <a:t>Managing local data</a:t>
            </a:r>
          </a:p>
          <a:p>
            <a:pPr lvl="1"/>
            <a:r>
              <a:rPr lang="en-US" b="1" dirty="0">
                <a:solidFill>
                  <a:srgbClr val="7F7F7F"/>
                </a:solidFill>
              </a:rPr>
              <a:t>Illustration of Recursion</a:t>
            </a:r>
          </a:p>
        </p:txBody>
      </p:sp>
    </p:spTree>
    <p:extLst>
      <p:ext uri="{BB962C8B-B14F-4D97-AF65-F5344CB8AC3E}">
        <p14:creationId xmlns:p14="http://schemas.microsoft.com/office/powerpoint/2010/main" val="1597403200"/>
      </p:ext>
    </p:extLst>
  </p:cSld>
  <p:clrMapOvr>
    <a:masterClrMapping/>
  </p:clrMapOvr>
  <p:transition/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1775" y="381000"/>
            <a:ext cx="7772400" cy="749300"/>
          </a:xfrm>
        </p:spPr>
        <p:txBody>
          <a:bodyPr/>
          <a:lstStyle/>
          <a:p>
            <a:r>
              <a:rPr lang="en-US" dirty="0"/>
              <a:t>Code Examples</a:t>
            </a:r>
          </a:p>
        </p:txBody>
      </p:sp>
      <p:sp>
        <p:nvSpPr>
          <p:cNvPr id="4" name="Rectangle 4"/>
          <p:cNvSpPr>
            <a:spLocks/>
          </p:cNvSpPr>
          <p:nvPr/>
        </p:nvSpPr>
        <p:spPr bwMode="auto">
          <a:xfrm>
            <a:off x="181775" y="3957762"/>
            <a:ext cx="3300896" cy="1441174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4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mult2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(long a, long b)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long s = a * b;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4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return</a:t>
            </a: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s;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5" name="Rectangle 4"/>
          <p:cNvSpPr>
            <a:spLocks/>
          </p:cNvSpPr>
          <p:nvPr/>
        </p:nvSpPr>
        <p:spPr bwMode="auto">
          <a:xfrm>
            <a:off x="181775" y="1447800"/>
            <a:ext cx="3300896" cy="1629355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void </a:t>
            </a:r>
            <a:r>
              <a:rPr lang="en-US" sz="14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multstore</a:t>
            </a:r>
            <a:endParaRPr lang="en-US" sz="1400" kern="1200" dirty="0">
              <a:solidFill>
                <a:srgbClr val="000000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(long x, long y, long *</a:t>
            </a:r>
            <a:r>
              <a:rPr lang="en-US" sz="14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dest</a:t>
            </a: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){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long t = </a:t>
            </a:r>
            <a:r>
              <a:rPr lang="en-US" sz="14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mult2</a:t>
            </a: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(x, y);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*</a:t>
            </a:r>
            <a:r>
              <a:rPr lang="en-US" sz="14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dest</a:t>
            </a: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= t;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" name="Rectangle 4"/>
          <p:cNvSpPr>
            <a:spLocks/>
          </p:cNvSpPr>
          <p:nvPr/>
        </p:nvSpPr>
        <p:spPr bwMode="auto">
          <a:xfrm>
            <a:off x="3697357" y="3957762"/>
            <a:ext cx="5288279" cy="1441174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ro-RO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0000000000400550 &lt;mult2&gt;: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ro-RO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400550:  mov    %rdi,%rax	# a 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ro-RO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400553:  imul   %rsi,%rax	# a * b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ro-RO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400557:  </a:t>
            </a:r>
            <a:r>
              <a:rPr lang="ro-RO" sz="14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ret</a:t>
            </a:r>
            <a:r>
              <a:rPr lang="ro-RO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			# Return</a:t>
            </a:r>
          </a:p>
        </p:txBody>
      </p:sp>
      <p:sp>
        <p:nvSpPr>
          <p:cNvPr id="8" name="Rectangle 7"/>
          <p:cNvSpPr>
            <a:spLocks/>
          </p:cNvSpPr>
          <p:nvPr/>
        </p:nvSpPr>
        <p:spPr bwMode="auto">
          <a:xfrm>
            <a:off x="3697358" y="1447800"/>
            <a:ext cx="5288279" cy="1629355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0000000000400540 &lt;multstore&gt;: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400540: push   %rbx		# Save %rbx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400541: mov    %rdx,%rbx	# Save dest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400544: </a:t>
            </a:r>
            <a:r>
              <a:rPr lang="sk-SK" sz="14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callq  400550 &lt;mult2&gt;</a:t>
            </a:r>
            <a:r>
              <a:rPr lang="sk-SK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	# mult2(x,y)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400549: mov    %rax,(%rbx)	# Save at dest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40054c: pop    %rbx		# Restore %rbx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40054d: </a:t>
            </a:r>
            <a:r>
              <a:rPr lang="sk-SK" sz="14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ret</a:t>
            </a:r>
            <a:r>
              <a:rPr lang="sk-SK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			# Return</a:t>
            </a:r>
          </a:p>
        </p:txBody>
      </p:sp>
    </p:spTree>
    <p:extLst>
      <p:ext uri="{BB962C8B-B14F-4D97-AF65-F5344CB8AC3E}">
        <p14:creationId xmlns:p14="http://schemas.microsoft.com/office/powerpoint/2010/main" val="223229764"/>
      </p:ext>
    </p:extLst>
  </p:cSld>
  <p:clrMapOvr>
    <a:masterClrMapping/>
  </p:clrMapOvr>
  <p:transition spd="med"/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1775" y="381000"/>
            <a:ext cx="7772400" cy="749300"/>
          </a:xfrm>
        </p:spPr>
        <p:txBody>
          <a:bodyPr/>
          <a:lstStyle/>
          <a:p>
            <a:r>
              <a:rPr lang="en-US" dirty="0"/>
              <a:t>Code Examples</a:t>
            </a:r>
          </a:p>
        </p:txBody>
      </p:sp>
      <p:sp>
        <p:nvSpPr>
          <p:cNvPr id="4" name="Rectangle 4"/>
          <p:cNvSpPr>
            <a:spLocks/>
          </p:cNvSpPr>
          <p:nvPr/>
        </p:nvSpPr>
        <p:spPr bwMode="auto">
          <a:xfrm>
            <a:off x="181775" y="3957762"/>
            <a:ext cx="3300896" cy="1441174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4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mult2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(long a, long b)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long s = a * b;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4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return</a:t>
            </a: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s;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5" name="Rectangle 4"/>
          <p:cNvSpPr>
            <a:spLocks/>
          </p:cNvSpPr>
          <p:nvPr/>
        </p:nvSpPr>
        <p:spPr bwMode="auto">
          <a:xfrm>
            <a:off x="181775" y="1447800"/>
            <a:ext cx="3300896" cy="1629355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void </a:t>
            </a:r>
            <a:r>
              <a:rPr lang="en-US" sz="14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multstore</a:t>
            </a:r>
            <a:endParaRPr lang="en-US" sz="1400" kern="1200" dirty="0">
              <a:solidFill>
                <a:srgbClr val="000000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(long x, long y, long *</a:t>
            </a:r>
            <a:r>
              <a:rPr lang="en-US" sz="14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dest</a:t>
            </a: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){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long t = </a:t>
            </a:r>
            <a:r>
              <a:rPr lang="en-US" sz="14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mult2</a:t>
            </a: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(x, y);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*</a:t>
            </a:r>
            <a:r>
              <a:rPr lang="en-US" sz="14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dest</a:t>
            </a: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= t;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" name="Rectangle 4"/>
          <p:cNvSpPr>
            <a:spLocks/>
          </p:cNvSpPr>
          <p:nvPr/>
        </p:nvSpPr>
        <p:spPr bwMode="auto">
          <a:xfrm>
            <a:off x="3697357" y="3957762"/>
            <a:ext cx="5288279" cy="1441174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ro-RO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0000000000400550 &lt;mult2&gt;: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ro-RO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400550:  mov    %rdi,%rax	# a 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ro-RO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400553:  imul   %rsi,%rax	# a * b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ro-RO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400557:  </a:t>
            </a:r>
            <a:r>
              <a:rPr lang="ro-RO" sz="14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ret</a:t>
            </a:r>
            <a:r>
              <a:rPr lang="ro-RO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			# Return</a:t>
            </a:r>
          </a:p>
        </p:txBody>
      </p:sp>
      <p:sp>
        <p:nvSpPr>
          <p:cNvPr id="8" name="Rectangle 7"/>
          <p:cNvSpPr>
            <a:spLocks/>
          </p:cNvSpPr>
          <p:nvPr/>
        </p:nvSpPr>
        <p:spPr bwMode="auto">
          <a:xfrm>
            <a:off x="3697358" y="1447800"/>
            <a:ext cx="5288279" cy="1629355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0000000000400540 &lt;multstore&gt;: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400540: push   %rbx		# Save %rbx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400541: mov    %rdx,%rbx	# Save dest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400544: </a:t>
            </a:r>
            <a:r>
              <a:rPr lang="sk-SK" sz="14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callq  400550 &lt;mult2&gt;</a:t>
            </a:r>
            <a:r>
              <a:rPr lang="sk-SK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	# mult2(x,y)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400549: mov    %rax,(%rbx)	# Save at dest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40054c: pop    %rbx		# Restore %rbx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40054d: </a:t>
            </a:r>
            <a:r>
              <a:rPr lang="sk-SK" sz="14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ret</a:t>
            </a:r>
            <a:r>
              <a:rPr lang="sk-SK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			# Return</a:t>
            </a:r>
          </a:p>
        </p:txBody>
      </p:sp>
      <p:sp>
        <p:nvSpPr>
          <p:cNvPr id="7" name="Oval 6">
            <a:extLst>
              <a:ext uri="{FF2B5EF4-FFF2-40B4-BE49-F238E27FC236}">
                <a16:creationId xmlns:a16="http://schemas.microsoft.com/office/drawing/2014/main" id="{2C1EBA32-B385-D048-90A7-A4AB24B7F6CA}"/>
              </a:ext>
            </a:extLst>
          </p:cNvPr>
          <p:cNvSpPr/>
          <p:nvPr/>
        </p:nvSpPr>
        <p:spPr>
          <a:xfrm>
            <a:off x="3817917" y="1447800"/>
            <a:ext cx="908462" cy="1716974"/>
          </a:xfrm>
          <a:prstGeom prst="ellipse">
            <a:avLst/>
          </a:prstGeom>
          <a:noFill/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9" name="Oval 8">
            <a:extLst>
              <a:ext uri="{FF2B5EF4-FFF2-40B4-BE49-F238E27FC236}">
                <a16:creationId xmlns:a16="http://schemas.microsoft.com/office/drawing/2014/main" id="{03EA3A46-2084-D74C-8409-2312ED0AFAC7}"/>
              </a:ext>
            </a:extLst>
          </p:cNvPr>
          <p:cNvSpPr/>
          <p:nvPr/>
        </p:nvSpPr>
        <p:spPr>
          <a:xfrm>
            <a:off x="3853543" y="3957762"/>
            <a:ext cx="890649" cy="1023937"/>
          </a:xfrm>
          <a:prstGeom prst="ellipse">
            <a:avLst/>
          </a:prstGeom>
          <a:noFill/>
          <a:ln w="25400" cap="flat">
            <a:solidFill>
              <a:srgbClr val="990000"/>
            </a:solidFill>
            <a:prstDash val="solid"/>
            <a:bevel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917065031"/>
      </p:ext>
    </p:extLst>
  </p:cSld>
  <p:clrMapOvr>
    <a:masterClrMapping/>
  </p:clrMapOvr>
  <p:transition spd="med"/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1775" y="381000"/>
            <a:ext cx="7772400" cy="749300"/>
          </a:xfrm>
        </p:spPr>
        <p:txBody>
          <a:bodyPr/>
          <a:lstStyle/>
          <a:p>
            <a:r>
              <a:rPr lang="en-US" dirty="0"/>
              <a:t>Code Examples</a:t>
            </a:r>
          </a:p>
        </p:txBody>
      </p:sp>
      <p:sp>
        <p:nvSpPr>
          <p:cNvPr id="4" name="Rectangle 4"/>
          <p:cNvSpPr>
            <a:spLocks/>
          </p:cNvSpPr>
          <p:nvPr/>
        </p:nvSpPr>
        <p:spPr bwMode="auto">
          <a:xfrm>
            <a:off x="181775" y="3957762"/>
            <a:ext cx="3300896" cy="1441174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4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mult2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(long a, long b)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long s = a * b;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4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return</a:t>
            </a: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s;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5" name="Rectangle 4"/>
          <p:cNvSpPr>
            <a:spLocks/>
          </p:cNvSpPr>
          <p:nvPr/>
        </p:nvSpPr>
        <p:spPr bwMode="auto">
          <a:xfrm>
            <a:off x="181775" y="1447800"/>
            <a:ext cx="3300896" cy="1629355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void </a:t>
            </a:r>
            <a:r>
              <a:rPr lang="en-US" sz="14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multstore</a:t>
            </a:r>
            <a:endParaRPr lang="en-US" sz="1400" kern="1200" dirty="0">
              <a:solidFill>
                <a:srgbClr val="000000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(long x, long y, long *</a:t>
            </a:r>
            <a:r>
              <a:rPr lang="en-US" sz="14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dest</a:t>
            </a: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){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long t = </a:t>
            </a:r>
            <a:r>
              <a:rPr lang="en-US" sz="14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mult2</a:t>
            </a: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(x, y);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*</a:t>
            </a:r>
            <a:r>
              <a:rPr lang="en-US" sz="14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dest</a:t>
            </a: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= t;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" name="Rectangle 4"/>
          <p:cNvSpPr>
            <a:spLocks/>
          </p:cNvSpPr>
          <p:nvPr/>
        </p:nvSpPr>
        <p:spPr bwMode="auto">
          <a:xfrm>
            <a:off x="3697357" y="3957762"/>
            <a:ext cx="5288279" cy="1441174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ro-RO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0000000000400550 &lt;mult2&gt;: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ro-RO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400550:  mov    %rdi,%rax	# a 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ro-RO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400553:  imul   %rsi,%rax	# a * b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ro-RO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400557:  </a:t>
            </a:r>
            <a:r>
              <a:rPr lang="ro-RO" sz="14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ret</a:t>
            </a:r>
            <a:r>
              <a:rPr lang="ro-RO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			# Return</a:t>
            </a:r>
          </a:p>
        </p:txBody>
      </p:sp>
      <p:sp>
        <p:nvSpPr>
          <p:cNvPr id="8" name="Rectangle 7"/>
          <p:cNvSpPr>
            <a:spLocks/>
          </p:cNvSpPr>
          <p:nvPr/>
        </p:nvSpPr>
        <p:spPr bwMode="auto">
          <a:xfrm>
            <a:off x="3697358" y="1447800"/>
            <a:ext cx="5288279" cy="1629355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0000000000400540 &lt;multstore&gt;: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400540: push   %rbx		# Save %rbx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400541: mov    %rdx,%rbx	# Save dest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400544: </a:t>
            </a:r>
            <a:r>
              <a:rPr lang="sk-SK" sz="14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callq  400550 &lt;mult2&gt;</a:t>
            </a:r>
            <a:r>
              <a:rPr lang="sk-SK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	# mult2(x,y)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400549: mov    %rax,(%rbx)	# Save at dest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40054c: pop    %rbx		# Restore %rbx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40054d: </a:t>
            </a:r>
            <a:r>
              <a:rPr lang="sk-SK" sz="14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ret</a:t>
            </a:r>
            <a:r>
              <a:rPr lang="sk-SK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			# Return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051DD317-2FBA-2F4E-ADA9-4C9BF16629F4}"/>
              </a:ext>
            </a:extLst>
          </p:cNvPr>
          <p:cNvSpPr/>
          <p:nvPr/>
        </p:nvSpPr>
        <p:spPr>
          <a:xfrm>
            <a:off x="4690752" y="1998498"/>
            <a:ext cx="2386941" cy="424068"/>
          </a:xfrm>
          <a:prstGeom prst="ellipse">
            <a:avLst/>
          </a:prstGeom>
          <a:noFill/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15" name="Oval 14">
            <a:extLst>
              <a:ext uri="{FF2B5EF4-FFF2-40B4-BE49-F238E27FC236}">
                <a16:creationId xmlns:a16="http://schemas.microsoft.com/office/drawing/2014/main" id="{1EBFC408-D333-744E-AD2A-7433A67FADF0}"/>
              </a:ext>
            </a:extLst>
          </p:cNvPr>
          <p:cNvSpPr/>
          <p:nvPr/>
        </p:nvSpPr>
        <p:spPr>
          <a:xfrm>
            <a:off x="4690752" y="4620965"/>
            <a:ext cx="932214" cy="271669"/>
          </a:xfrm>
          <a:prstGeom prst="ellipse">
            <a:avLst/>
          </a:prstGeom>
          <a:noFill/>
          <a:ln/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08561382"/>
      </p:ext>
    </p:extLst>
  </p:cSld>
  <p:clrMapOvr>
    <a:masterClrMapping/>
  </p:clrMapOvr>
  <p:transition spd="med"/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1775" y="381000"/>
            <a:ext cx="7772400" cy="749300"/>
          </a:xfrm>
        </p:spPr>
        <p:txBody>
          <a:bodyPr/>
          <a:lstStyle/>
          <a:p>
            <a:r>
              <a:rPr lang="en-US" dirty="0"/>
              <a:t>Code Examples</a:t>
            </a:r>
          </a:p>
        </p:txBody>
      </p:sp>
      <p:sp>
        <p:nvSpPr>
          <p:cNvPr id="4" name="Rectangle 4"/>
          <p:cNvSpPr>
            <a:spLocks/>
          </p:cNvSpPr>
          <p:nvPr/>
        </p:nvSpPr>
        <p:spPr bwMode="auto">
          <a:xfrm>
            <a:off x="181775" y="3957762"/>
            <a:ext cx="3300896" cy="1441174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4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mult2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(long a, long b)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long s = a * b;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4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return</a:t>
            </a: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s;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5" name="Rectangle 4"/>
          <p:cNvSpPr>
            <a:spLocks/>
          </p:cNvSpPr>
          <p:nvPr/>
        </p:nvSpPr>
        <p:spPr bwMode="auto">
          <a:xfrm>
            <a:off x="181775" y="1447800"/>
            <a:ext cx="3300896" cy="1629355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void </a:t>
            </a:r>
            <a:r>
              <a:rPr lang="en-US" sz="14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multstore</a:t>
            </a:r>
            <a:endParaRPr lang="en-US" sz="1400" kern="1200" dirty="0">
              <a:solidFill>
                <a:srgbClr val="000000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(long x, long y, long *</a:t>
            </a:r>
            <a:r>
              <a:rPr lang="en-US" sz="14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dest</a:t>
            </a: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){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long t = </a:t>
            </a:r>
            <a:r>
              <a:rPr lang="en-US" sz="14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mult2</a:t>
            </a: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(x, y);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*</a:t>
            </a:r>
            <a:r>
              <a:rPr lang="en-US" sz="14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dest</a:t>
            </a: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= t;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" name="Rectangle 4"/>
          <p:cNvSpPr>
            <a:spLocks/>
          </p:cNvSpPr>
          <p:nvPr/>
        </p:nvSpPr>
        <p:spPr bwMode="auto">
          <a:xfrm>
            <a:off x="3697357" y="3957762"/>
            <a:ext cx="5288279" cy="1441174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ro-RO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0000000000400550 &lt;mult2&gt;: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ro-RO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ro-RO" sz="1400" b="1" kern="1200" dirty="0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400550</a:t>
            </a:r>
            <a:r>
              <a:rPr lang="ro-RO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:  mov    %rdi,%rax	# a 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ro-RO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400553:  imul   %rsi,%rax	# a * b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ro-RO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400557:  </a:t>
            </a:r>
            <a:r>
              <a:rPr lang="ro-RO" sz="14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ret</a:t>
            </a:r>
            <a:r>
              <a:rPr lang="ro-RO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			# Return</a:t>
            </a:r>
          </a:p>
        </p:txBody>
      </p:sp>
      <p:sp>
        <p:nvSpPr>
          <p:cNvPr id="8" name="Rectangle 7"/>
          <p:cNvSpPr>
            <a:spLocks/>
          </p:cNvSpPr>
          <p:nvPr/>
        </p:nvSpPr>
        <p:spPr bwMode="auto">
          <a:xfrm>
            <a:off x="3697358" y="1447800"/>
            <a:ext cx="5288279" cy="1629355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0000000000400540 &lt;multstore&gt;: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400540: push   %rbx		# Save %rbx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400541: mov    %rdx,%rbx	# Save dest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400544: </a:t>
            </a:r>
            <a:r>
              <a:rPr lang="sk-SK" sz="14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callq  </a:t>
            </a:r>
            <a:r>
              <a:rPr lang="sk-SK" sz="1400" b="1" kern="1200" dirty="0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400550</a:t>
            </a:r>
            <a:r>
              <a:rPr lang="sk-SK" sz="14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&lt;mult2&gt;</a:t>
            </a:r>
            <a:r>
              <a:rPr lang="sk-SK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	# mult2(x,y)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400549: mov    %rax,(%rbx)	# Save at dest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40054c: pop    %rbx		# Restore %rbx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40054d: </a:t>
            </a:r>
            <a:r>
              <a:rPr lang="sk-SK" sz="14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ret</a:t>
            </a:r>
            <a:r>
              <a:rPr lang="sk-SK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			# Return</a:t>
            </a:r>
          </a:p>
        </p:txBody>
      </p:sp>
      <p:sp>
        <p:nvSpPr>
          <p:cNvPr id="10" name="Arc 9"/>
          <p:cNvSpPr/>
          <p:nvPr/>
        </p:nvSpPr>
        <p:spPr bwMode="auto">
          <a:xfrm rot="1340466">
            <a:off x="1355691" y="1988418"/>
            <a:ext cx="1077819" cy="2227157"/>
          </a:xfrm>
          <a:prstGeom prst="arc">
            <a:avLst>
              <a:gd name="adj1" fmla="val 16741916"/>
              <a:gd name="adj2" fmla="val 5567493"/>
            </a:avLst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13" name="Arc 12"/>
          <p:cNvSpPr/>
          <p:nvPr/>
        </p:nvSpPr>
        <p:spPr bwMode="auto">
          <a:xfrm rot="608228">
            <a:off x="6096612" y="2087064"/>
            <a:ext cx="1077819" cy="2395093"/>
          </a:xfrm>
          <a:prstGeom prst="arc">
            <a:avLst>
              <a:gd name="adj1" fmla="val 16741916"/>
              <a:gd name="adj2" fmla="val 4623652"/>
            </a:avLst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46306277"/>
      </p:ext>
    </p:extLst>
  </p:cSld>
  <p:clrMapOvr>
    <a:masterClrMapping/>
  </p:clrMapOvr>
  <p:transition spd="med"/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1775" y="381000"/>
            <a:ext cx="7772400" cy="749300"/>
          </a:xfrm>
        </p:spPr>
        <p:txBody>
          <a:bodyPr/>
          <a:lstStyle/>
          <a:p>
            <a:r>
              <a:rPr lang="en-US" dirty="0"/>
              <a:t>Code Examples</a:t>
            </a:r>
          </a:p>
        </p:txBody>
      </p:sp>
      <p:sp>
        <p:nvSpPr>
          <p:cNvPr id="4" name="Rectangle 4"/>
          <p:cNvSpPr>
            <a:spLocks/>
          </p:cNvSpPr>
          <p:nvPr/>
        </p:nvSpPr>
        <p:spPr bwMode="auto">
          <a:xfrm>
            <a:off x="181775" y="3957762"/>
            <a:ext cx="3300896" cy="1441174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4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mult2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(long a, long b)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long s = a * b;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4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return</a:t>
            </a: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s;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5" name="Rectangle 4"/>
          <p:cNvSpPr>
            <a:spLocks/>
          </p:cNvSpPr>
          <p:nvPr/>
        </p:nvSpPr>
        <p:spPr bwMode="auto">
          <a:xfrm>
            <a:off x="181775" y="1447800"/>
            <a:ext cx="3300896" cy="1629355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void </a:t>
            </a:r>
            <a:r>
              <a:rPr lang="en-US" sz="14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multstore</a:t>
            </a:r>
            <a:endParaRPr lang="en-US" sz="1400" kern="1200" dirty="0">
              <a:solidFill>
                <a:srgbClr val="000000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(long x, long y, long *</a:t>
            </a:r>
            <a:r>
              <a:rPr lang="en-US" sz="14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dest</a:t>
            </a: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){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long t = </a:t>
            </a:r>
            <a:r>
              <a:rPr lang="en-US" sz="14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mult2</a:t>
            </a: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(x, y);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*</a:t>
            </a:r>
            <a:r>
              <a:rPr lang="en-US" sz="14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dest</a:t>
            </a: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= t;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6" name="Rectangle 4"/>
          <p:cNvSpPr>
            <a:spLocks/>
          </p:cNvSpPr>
          <p:nvPr/>
        </p:nvSpPr>
        <p:spPr bwMode="auto">
          <a:xfrm>
            <a:off x="3697357" y="3957762"/>
            <a:ext cx="5288279" cy="1441174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ro-RO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0000000000400550 &lt;mult2&gt;: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ro-RO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400550:  mov    %rdi,%rax	# a 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ro-RO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400553:  imul   %rsi,%rax	# a * b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ro-RO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400557:  </a:t>
            </a:r>
            <a:r>
              <a:rPr lang="ro-RO" sz="14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ret</a:t>
            </a:r>
            <a:r>
              <a:rPr lang="ro-RO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			# Return</a:t>
            </a:r>
          </a:p>
        </p:txBody>
      </p:sp>
      <p:sp>
        <p:nvSpPr>
          <p:cNvPr id="8" name="Rectangle 7"/>
          <p:cNvSpPr>
            <a:spLocks/>
          </p:cNvSpPr>
          <p:nvPr/>
        </p:nvSpPr>
        <p:spPr bwMode="auto">
          <a:xfrm>
            <a:off x="3697358" y="1447800"/>
            <a:ext cx="5288279" cy="1629355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0000000000400540 &lt;multstore&gt;: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400540: push   %rbx		# Save %rbx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400541: mov    %rdx,%rbx	# Save dest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400544: </a:t>
            </a:r>
            <a:r>
              <a:rPr lang="sk-SK" sz="14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callq  400550 &lt;mult2&gt;</a:t>
            </a:r>
            <a:r>
              <a:rPr lang="sk-SK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	# mult2(x,y)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400549: mov    %rax,(%rbx)	# Save at dest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40054c: pop    %rbx		# Restore %rbx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40054d: </a:t>
            </a:r>
            <a:r>
              <a:rPr lang="sk-SK" sz="14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ret</a:t>
            </a:r>
            <a:r>
              <a:rPr lang="sk-SK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			# Return</a:t>
            </a:r>
          </a:p>
        </p:txBody>
      </p:sp>
      <p:sp>
        <p:nvSpPr>
          <p:cNvPr id="11" name="Arc 10"/>
          <p:cNvSpPr/>
          <p:nvPr/>
        </p:nvSpPr>
        <p:spPr bwMode="auto">
          <a:xfrm rot="10800000">
            <a:off x="47948" y="2168249"/>
            <a:ext cx="1077819" cy="2796942"/>
          </a:xfrm>
          <a:prstGeom prst="arc">
            <a:avLst>
              <a:gd name="adj1" fmla="val 16741916"/>
              <a:gd name="adj2" fmla="val 5567493"/>
            </a:avLst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12" name="Arc 11"/>
          <p:cNvSpPr/>
          <p:nvPr/>
        </p:nvSpPr>
        <p:spPr bwMode="auto">
          <a:xfrm rot="10800000">
            <a:off x="4479739" y="2459735"/>
            <a:ext cx="1077819" cy="2393833"/>
          </a:xfrm>
          <a:prstGeom prst="arc">
            <a:avLst>
              <a:gd name="adj1" fmla="val 16741916"/>
              <a:gd name="adj2" fmla="val 4967899"/>
            </a:avLst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7606307"/>
      </p:ext>
    </p:extLst>
  </p:cSld>
  <p:clrMapOvr>
    <a:masterClrMapping/>
  </p:clrMapOvr>
  <p:transition spd="med"/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60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Procedure Control Flow</a:t>
            </a:r>
          </a:p>
        </p:txBody>
      </p:sp>
      <p:sp>
        <p:nvSpPr>
          <p:cNvPr id="45061" name="Rectangle 5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pPr marL="342900" indent="-342900">
              <a:buFont typeface="Arial" charset="0"/>
              <a:buChar char="•"/>
            </a:pPr>
            <a:r>
              <a:rPr lang="en-US" dirty="0">
                <a:solidFill>
                  <a:srgbClr val="980002"/>
                </a:solidFill>
              </a:rPr>
              <a:t>Procedure call:</a:t>
            </a:r>
            <a:r>
              <a:rPr lang="en-US" dirty="0"/>
              <a:t> </a:t>
            </a:r>
            <a:r>
              <a:rPr lang="en-US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call</a:t>
            </a:r>
            <a:r>
              <a:rPr lang="en-US" b="1" dirty="0">
                <a:latin typeface="Courier New" pitchFamily="49" charset="0"/>
                <a:cs typeface="Courier New" pitchFamily="49" charset="0"/>
              </a:rPr>
              <a:t> </a:t>
            </a:r>
            <a:r>
              <a:rPr lang="en-US" b="1" dirty="0">
                <a:latin typeface="Courier New" pitchFamily="49" charset="0"/>
                <a:ea typeface="Calibri Bold Italic" charset="0"/>
                <a:cs typeface="Courier New" pitchFamily="49" charset="0"/>
                <a:sym typeface="Calibri Bold Italic" charset="0"/>
              </a:rPr>
              <a:t>label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895350" lvl="1" indent="-342900">
              <a:buFont typeface="Arial" charset="0"/>
              <a:buChar char="•"/>
            </a:pPr>
            <a:r>
              <a:rPr lang="en-US" dirty="0"/>
              <a:t>Push </a:t>
            </a:r>
            <a:r>
              <a:rPr lang="en-US" b="1" dirty="0"/>
              <a:t>return address </a:t>
            </a:r>
            <a:r>
              <a:rPr lang="en-US" dirty="0"/>
              <a:t>on stack</a:t>
            </a:r>
          </a:p>
          <a:p>
            <a:pPr marL="895350" lvl="1" indent="-342900">
              <a:buFont typeface="Arial" charset="0"/>
              <a:buChar char="•"/>
            </a:pPr>
            <a:r>
              <a:rPr lang="en-US" dirty="0"/>
              <a:t>	Address of the next instruction right after call</a:t>
            </a:r>
          </a:p>
          <a:p>
            <a:pPr marL="895350" lvl="1" indent="-342900">
              <a:buFont typeface="Arial" charset="0"/>
              <a:buChar char="•"/>
            </a:pPr>
            <a:r>
              <a:rPr lang="en-US" dirty="0"/>
              <a:t>Jump to </a:t>
            </a:r>
            <a:r>
              <a:rPr lang="en-US" dirty="0">
                <a:latin typeface="Calibri Bold Italic" charset="0"/>
                <a:ea typeface="Calibri Bold Italic" charset="0"/>
                <a:cs typeface="Calibri Bold Italic" charset="0"/>
                <a:sym typeface="Calibri Bold Italic" charset="0"/>
              </a:rPr>
              <a:t>label</a:t>
            </a:r>
            <a:endParaRPr lang="en-US" dirty="0"/>
          </a:p>
          <a:p>
            <a:pPr marL="342900" indent="-342900">
              <a:buFont typeface="Arial" charset="0"/>
              <a:buChar char="•"/>
            </a:pPr>
            <a:endParaRPr lang="en-US" dirty="0">
              <a:solidFill>
                <a:srgbClr val="980002"/>
              </a:solidFill>
            </a:endParaRPr>
          </a:p>
          <a:p>
            <a:pPr marL="342900" indent="-342900">
              <a:buFont typeface="Arial" charset="0"/>
              <a:buChar char="•"/>
            </a:pPr>
            <a:r>
              <a:rPr lang="en-US" dirty="0">
                <a:solidFill>
                  <a:srgbClr val="980002"/>
                </a:solidFill>
              </a:rPr>
              <a:t>Procedure return:</a:t>
            </a:r>
            <a:r>
              <a:rPr lang="en-US" dirty="0"/>
              <a:t> </a:t>
            </a:r>
            <a:r>
              <a:rPr lang="en-US" b="1" dirty="0">
                <a:latin typeface="Courier New" pitchFamily="49" charset="0"/>
                <a:cs typeface="Courier New" pitchFamily="49" charset="0"/>
                <a:sym typeface="Courier New Bold" charset="0"/>
              </a:rPr>
              <a:t>ret</a:t>
            </a:r>
            <a:endParaRPr lang="en-US" b="1" dirty="0">
              <a:latin typeface="Courier New" pitchFamily="49" charset="0"/>
              <a:cs typeface="Courier New" pitchFamily="49" charset="0"/>
            </a:endParaRPr>
          </a:p>
          <a:p>
            <a:pPr marL="895350" lvl="1" indent="-342900">
              <a:buFont typeface="Arial" charset="0"/>
              <a:buChar char="•"/>
            </a:pPr>
            <a:r>
              <a:rPr lang="en-US" dirty="0"/>
              <a:t>Pop address from stack</a:t>
            </a:r>
          </a:p>
          <a:p>
            <a:pPr marL="895350" lvl="1" indent="-342900">
              <a:buFont typeface="Arial" charset="0"/>
              <a:buChar char="•"/>
            </a:pPr>
            <a:r>
              <a:rPr lang="en-US" dirty="0"/>
              <a:t>Jump to address</a:t>
            </a:r>
          </a:p>
        </p:txBody>
      </p:sp>
    </p:spTree>
    <p:extLst>
      <p:ext uri="{BB962C8B-B14F-4D97-AF65-F5344CB8AC3E}">
        <p14:creationId xmlns:p14="http://schemas.microsoft.com/office/powerpoint/2010/main" val="168712239"/>
      </p:ext>
    </p:extLst>
  </p:cSld>
  <p:clrMapOvr>
    <a:masterClrMapping/>
  </p:clrMapOvr>
  <p:transition spd="med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248634" y="273050"/>
            <a:ext cx="7772400" cy="749300"/>
          </a:xfrm>
        </p:spPr>
        <p:txBody>
          <a:bodyPr/>
          <a:lstStyle/>
          <a:p>
            <a:r>
              <a:rPr lang="en-US" dirty="0"/>
              <a:t>Mechanisms in Procedures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81000" y="1219200"/>
            <a:ext cx="5257800" cy="5435600"/>
          </a:xfrm>
        </p:spPr>
        <p:txBody>
          <a:bodyPr/>
          <a:lstStyle/>
          <a:p>
            <a:r>
              <a:rPr lang="en-US" dirty="0"/>
              <a:t>Passing control</a:t>
            </a:r>
          </a:p>
          <a:p>
            <a:pPr lvl="1"/>
            <a:r>
              <a:rPr lang="en-US" dirty="0"/>
              <a:t>To beginning of procedure code</a:t>
            </a:r>
          </a:p>
          <a:p>
            <a:pPr lvl="1"/>
            <a:r>
              <a:rPr lang="en-US" dirty="0"/>
              <a:t>Back to return point</a:t>
            </a:r>
          </a:p>
          <a:p>
            <a:r>
              <a:rPr lang="en-US" dirty="0"/>
              <a:t>Passing data</a:t>
            </a:r>
          </a:p>
          <a:p>
            <a:pPr lvl="1"/>
            <a:r>
              <a:rPr lang="en-US" dirty="0"/>
              <a:t>Procedure arguments</a:t>
            </a:r>
          </a:p>
          <a:p>
            <a:pPr lvl="1"/>
            <a:r>
              <a:rPr lang="en-US" dirty="0"/>
              <a:t>Return value</a:t>
            </a:r>
          </a:p>
          <a:p>
            <a:r>
              <a:rPr lang="en-US" dirty="0"/>
              <a:t>Memory management</a:t>
            </a:r>
          </a:p>
          <a:p>
            <a:pPr lvl="1"/>
            <a:r>
              <a:rPr lang="en-US" dirty="0"/>
              <a:t>Allocate during procedure execution</a:t>
            </a:r>
          </a:p>
          <a:p>
            <a:pPr lvl="1"/>
            <a:r>
              <a:rPr lang="en-US" dirty="0" err="1"/>
              <a:t>Deallocate</a:t>
            </a:r>
            <a:r>
              <a:rPr lang="en-US" dirty="0"/>
              <a:t> upon return</a:t>
            </a:r>
          </a:p>
        </p:txBody>
      </p:sp>
      <p:sp>
        <p:nvSpPr>
          <p:cNvPr id="8" name="Rectangle 4"/>
          <p:cNvSpPr>
            <a:spLocks/>
          </p:cNvSpPr>
          <p:nvPr/>
        </p:nvSpPr>
        <p:spPr bwMode="auto">
          <a:xfrm>
            <a:off x="5791200" y="990600"/>
            <a:ext cx="1841500" cy="2362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P(…) {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y = Q(x);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print(y)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</a:p>
        </p:txBody>
      </p:sp>
      <p:sp>
        <p:nvSpPr>
          <p:cNvPr id="9" name="Rectangle 5"/>
          <p:cNvSpPr>
            <a:spLocks/>
          </p:cNvSpPr>
          <p:nvPr/>
        </p:nvSpPr>
        <p:spPr bwMode="auto">
          <a:xfrm>
            <a:off x="5791200" y="3581400"/>
            <a:ext cx="2133600" cy="23622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Q(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 = 3*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  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v[10];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v[t];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10" name="Arc 9"/>
          <p:cNvSpPr/>
          <p:nvPr/>
        </p:nvSpPr>
        <p:spPr bwMode="auto">
          <a:xfrm>
            <a:off x="6477000" y="2057400"/>
            <a:ext cx="2209800" cy="2286000"/>
          </a:xfrm>
          <a:prstGeom prst="arc">
            <a:avLst>
              <a:gd name="adj1" fmla="val 16200000"/>
              <a:gd name="adj2" fmla="val 4768750"/>
            </a:avLst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2" name="Rectangle 1"/>
          <p:cNvSpPr/>
          <p:nvPr/>
        </p:nvSpPr>
        <p:spPr>
          <a:xfrm>
            <a:off x="739471" y="1590261"/>
            <a:ext cx="3538331" cy="389614"/>
          </a:xfrm>
          <a:prstGeom prst="rect">
            <a:avLst/>
          </a:prstGeom>
          <a:noFill/>
          <a:ln w="25400" cap="flat">
            <a:solidFill>
              <a:srgbClr val="990000"/>
            </a:solidFill>
            <a:prstDash val="solid"/>
            <a:bevel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710397973"/>
      </p:ext>
    </p:extLst>
  </p:cSld>
  <p:clrMapOvr>
    <a:masterClrMapping/>
  </p:clrMapOvr>
  <p:transition spd="med"/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4"/>
          <p:cNvSpPr>
            <a:spLocks/>
          </p:cNvSpPr>
          <p:nvPr/>
        </p:nvSpPr>
        <p:spPr bwMode="auto">
          <a:xfrm>
            <a:off x="228600" y="3962400"/>
            <a:ext cx="4495800" cy="15240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ro-RO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0000000000400550 &lt;mult2&gt;: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ro-RO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400550:  mov    %rdi,%rax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ro-RO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  <a:endParaRPr lang="ro-RO" sz="1800" kern="1200" dirty="0">
              <a:solidFill>
                <a:srgbClr val="000000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ro-RO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400557:  ret</a:t>
            </a:r>
          </a:p>
        </p:txBody>
      </p:sp>
      <p:sp>
        <p:nvSpPr>
          <p:cNvPr id="8" name="Rectangle 7"/>
          <p:cNvSpPr>
            <a:spLocks/>
          </p:cNvSpPr>
          <p:nvPr/>
        </p:nvSpPr>
        <p:spPr bwMode="auto">
          <a:xfrm>
            <a:off x="228600" y="1295400"/>
            <a:ext cx="4495800" cy="2057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0000000000400540 &lt;multstore&gt;: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400544: callq  400550 &lt;mult2&gt;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400549: mov    %rax,(%rbx)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</p:txBody>
      </p:sp>
      <p:sp>
        <p:nvSpPr>
          <p:cNvPr id="11" name="Rectangle 8"/>
          <p:cNvSpPr>
            <a:spLocks/>
          </p:cNvSpPr>
          <p:nvPr/>
        </p:nvSpPr>
        <p:spPr bwMode="auto">
          <a:xfrm>
            <a:off x="6248400" y="3505201"/>
            <a:ext cx="1346200" cy="381000"/>
          </a:xfrm>
          <a:prstGeom prst="rect">
            <a:avLst/>
          </a:prstGeom>
          <a:solidFill>
            <a:srgbClr val="FFCCCC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0x400544</a:t>
            </a:r>
          </a:p>
        </p:txBody>
      </p:sp>
      <p:sp>
        <p:nvSpPr>
          <p:cNvPr id="12" name="Rectangle 9"/>
          <p:cNvSpPr>
            <a:spLocks/>
          </p:cNvSpPr>
          <p:nvPr/>
        </p:nvSpPr>
        <p:spPr bwMode="auto">
          <a:xfrm>
            <a:off x="6248400" y="2895601"/>
            <a:ext cx="13462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0x120</a:t>
            </a:r>
          </a:p>
        </p:txBody>
      </p:sp>
      <p:sp>
        <p:nvSpPr>
          <p:cNvPr id="18" name="Rectangle 15"/>
          <p:cNvSpPr>
            <a:spLocks/>
          </p:cNvSpPr>
          <p:nvPr/>
        </p:nvSpPr>
        <p:spPr bwMode="auto">
          <a:xfrm>
            <a:off x="6248400" y="381000"/>
            <a:ext cx="1346200" cy="1905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kern="1200" dirty="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rPr>
              <a:t>•</a:t>
            </a:r>
          </a:p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kern="1200" dirty="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rPr>
              <a:t>•</a:t>
            </a:r>
          </a:p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kern="1200" dirty="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rPr>
              <a:t>•</a:t>
            </a:r>
          </a:p>
        </p:txBody>
      </p:sp>
      <p:sp>
        <p:nvSpPr>
          <p:cNvPr id="20" name="Arc 19"/>
          <p:cNvSpPr/>
          <p:nvPr/>
        </p:nvSpPr>
        <p:spPr bwMode="auto">
          <a:xfrm flipV="1">
            <a:off x="6629400" y="2133600"/>
            <a:ext cx="1676400" cy="990600"/>
          </a:xfrm>
          <a:prstGeom prst="arc">
            <a:avLst>
              <a:gd name="adj1" fmla="val 17108922"/>
              <a:gd name="adj2" fmla="val 4768750"/>
            </a:avLst>
          </a:prstGeom>
          <a:noFill/>
          <a:ln w="25400" cap="flat" cmpd="sng" algn="ctr">
            <a:solidFill>
              <a:srgbClr val="008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24" name="Rectangle 3"/>
          <p:cNvSpPr>
            <a:spLocks/>
          </p:cNvSpPr>
          <p:nvPr/>
        </p:nvSpPr>
        <p:spPr bwMode="auto">
          <a:xfrm>
            <a:off x="5472112" y="2895601"/>
            <a:ext cx="638175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lang="en-US" sz="1800" kern="1200" dirty="0" err="1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rsp</a:t>
            </a:r>
            <a:endParaRPr lang="en-US" sz="1800" kern="1200" dirty="0">
              <a:solidFill>
                <a:srgbClr val="000000"/>
              </a:solidFill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25" name="Rectangle 10"/>
          <p:cNvSpPr>
            <a:spLocks/>
          </p:cNvSpPr>
          <p:nvPr/>
        </p:nvSpPr>
        <p:spPr bwMode="auto">
          <a:xfrm>
            <a:off x="5334000" y="1905000"/>
            <a:ext cx="776287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0x120</a:t>
            </a:r>
          </a:p>
        </p:txBody>
      </p:sp>
      <p:sp>
        <p:nvSpPr>
          <p:cNvPr id="26" name="Rectangle 11"/>
          <p:cNvSpPr>
            <a:spLocks/>
          </p:cNvSpPr>
          <p:nvPr/>
        </p:nvSpPr>
        <p:spPr bwMode="auto">
          <a:xfrm>
            <a:off x="5334000" y="1524000"/>
            <a:ext cx="776287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0x128</a:t>
            </a:r>
          </a:p>
        </p:txBody>
      </p:sp>
      <p:sp>
        <p:nvSpPr>
          <p:cNvPr id="27" name="Rectangle 12"/>
          <p:cNvSpPr>
            <a:spLocks/>
          </p:cNvSpPr>
          <p:nvPr/>
        </p:nvSpPr>
        <p:spPr bwMode="auto">
          <a:xfrm>
            <a:off x="5334000" y="1143000"/>
            <a:ext cx="776287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0x130</a:t>
            </a:r>
          </a:p>
        </p:txBody>
      </p:sp>
      <p:sp>
        <p:nvSpPr>
          <p:cNvPr id="29" name="Rectangle 4"/>
          <p:cNvSpPr>
            <a:spLocks/>
          </p:cNvSpPr>
          <p:nvPr/>
        </p:nvSpPr>
        <p:spPr bwMode="auto">
          <a:xfrm>
            <a:off x="5472112" y="3505201"/>
            <a:ext cx="638175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%rip</a:t>
            </a:r>
          </a:p>
        </p:txBody>
      </p:sp>
      <p:sp>
        <p:nvSpPr>
          <p:cNvPr id="1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Control Flow Example</a:t>
            </a:r>
          </a:p>
        </p:txBody>
      </p:sp>
      <p:sp>
        <p:nvSpPr>
          <p:cNvPr id="17" name="Rectangle 4"/>
          <p:cNvSpPr>
            <a:spLocks/>
          </p:cNvSpPr>
          <p:nvPr/>
        </p:nvSpPr>
        <p:spPr bwMode="auto">
          <a:xfrm>
            <a:off x="5791199" y="5486400"/>
            <a:ext cx="2699260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%rip</a:t>
            </a:r>
            <a:r>
              <a:rPr lang="en-US" sz="1800" kern="1200" dirty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  <a:sym typeface="Courier New Bold" charset="0"/>
              </a:rPr>
              <a:t>: Program Counter (PC)</a:t>
            </a:r>
          </a:p>
        </p:txBody>
      </p:sp>
      <p:sp>
        <p:nvSpPr>
          <p:cNvPr id="4" name="Rectangular Callout 3"/>
          <p:cNvSpPr/>
          <p:nvPr/>
        </p:nvSpPr>
        <p:spPr>
          <a:xfrm>
            <a:off x="8015287" y="3049372"/>
            <a:ext cx="834990" cy="646329"/>
          </a:xfrm>
          <a:prstGeom prst="wedgeRectCallout">
            <a:avLst>
              <a:gd name="adj1" fmla="val -106528"/>
              <a:gd name="adj2" fmla="val -34291"/>
            </a:avLst>
          </a:prstGeom>
          <a:solidFill>
            <a:srgbClr val="FFC000"/>
          </a:solidFill>
          <a:ln w="25400" cap="flat">
            <a:noFill/>
            <a:prstDash val="solid"/>
            <a:bevel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rPr>
              <a:t>Stack </a:t>
            </a:r>
          </a:p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rPr>
              <a:t>Pointer</a:t>
            </a:r>
          </a:p>
        </p:txBody>
      </p:sp>
      <p:sp>
        <p:nvSpPr>
          <p:cNvPr id="19" name="Rectangular Callout 18"/>
          <p:cNvSpPr/>
          <p:nvPr/>
        </p:nvSpPr>
        <p:spPr>
          <a:xfrm>
            <a:off x="7386762" y="3932310"/>
            <a:ext cx="1610801" cy="646329"/>
          </a:xfrm>
          <a:prstGeom prst="wedgeRectCallout">
            <a:avLst>
              <a:gd name="adj1" fmla="val -44575"/>
              <a:gd name="adj2" fmla="val -78686"/>
            </a:avLst>
          </a:prstGeom>
          <a:solidFill>
            <a:srgbClr val="FFC000"/>
          </a:solidFill>
          <a:ln w="25400" cap="flat">
            <a:noFill/>
            <a:prstDash val="solid"/>
            <a:bevel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rPr>
              <a:t>Next instruction</a:t>
            </a: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Calibri"/>
              <a:ea typeface="Calibri"/>
              <a:cs typeface="Calibri"/>
              <a:sym typeface="Calibri"/>
            </a:endParaRPr>
          </a:p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solidFill>
                  <a:srgbClr val="000000"/>
                </a:solidFill>
              </a:rPr>
              <a:t>of caller</a:t>
            </a: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21" name="Straight Arrow Connector 20">
            <a:extLst>
              <a:ext uri="{FF2B5EF4-FFF2-40B4-BE49-F238E27FC236}">
                <a16:creationId xmlns:a16="http://schemas.microsoft.com/office/drawing/2014/main" id="{7D18AD2F-C51F-9441-B418-EDDECC63AD50}"/>
              </a:ext>
            </a:extLst>
          </p:cNvPr>
          <p:cNvCxnSpPr/>
          <p:nvPr/>
        </p:nvCxnSpPr>
        <p:spPr bwMode="auto">
          <a:xfrm flipH="1" flipV="1">
            <a:off x="4572000" y="2362201"/>
            <a:ext cx="1676400" cy="13335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868186833"/>
      </p:ext>
    </p:extLst>
  </p:cSld>
  <p:clrMapOvr>
    <a:masterClrMapping/>
  </p:clrMapOvr>
  <p:transition spd="med"/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Control Flow Example (cont.)</a:t>
            </a:r>
          </a:p>
        </p:txBody>
      </p:sp>
      <p:sp>
        <p:nvSpPr>
          <p:cNvPr id="6" name="Rectangle 4"/>
          <p:cNvSpPr>
            <a:spLocks/>
          </p:cNvSpPr>
          <p:nvPr/>
        </p:nvSpPr>
        <p:spPr bwMode="auto">
          <a:xfrm>
            <a:off x="228600" y="3962400"/>
            <a:ext cx="4495800" cy="15240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ro-RO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0000000000400550 &lt;mult2&gt;: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ro-RO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400550:  mov    %rdi,%rax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ro-RO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  <a:endParaRPr lang="ro-RO" sz="1800" kern="1200" dirty="0">
              <a:solidFill>
                <a:srgbClr val="000000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ro-RO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400557:  ret		</a:t>
            </a:r>
          </a:p>
        </p:txBody>
      </p:sp>
      <p:sp>
        <p:nvSpPr>
          <p:cNvPr id="8" name="Rectangle 7"/>
          <p:cNvSpPr>
            <a:spLocks/>
          </p:cNvSpPr>
          <p:nvPr/>
        </p:nvSpPr>
        <p:spPr bwMode="auto">
          <a:xfrm>
            <a:off x="228600" y="1295400"/>
            <a:ext cx="4495800" cy="2057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0000000000400540 &lt;multstore&gt;: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400544: callq  400550 &lt;mult2&gt;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400549: mov    %rax,(%rbx)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</p:txBody>
      </p:sp>
      <p:sp>
        <p:nvSpPr>
          <p:cNvPr id="11" name="Rectangle 8"/>
          <p:cNvSpPr>
            <a:spLocks/>
          </p:cNvSpPr>
          <p:nvPr/>
        </p:nvSpPr>
        <p:spPr bwMode="auto">
          <a:xfrm>
            <a:off x="6248400" y="3505200"/>
            <a:ext cx="1346200" cy="381000"/>
          </a:xfrm>
          <a:prstGeom prst="rect">
            <a:avLst/>
          </a:prstGeom>
          <a:solidFill>
            <a:srgbClr val="FFCCCC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0x400550</a:t>
            </a:r>
          </a:p>
        </p:txBody>
      </p:sp>
      <p:sp>
        <p:nvSpPr>
          <p:cNvPr id="12" name="Rectangle 9"/>
          <p:cNvSpPr>
            <a:spLocks/>
          </p:cNvSpPr>
          <p:nvPr/>
        </p:nvSpPr>
        <p:spPr bwMode="auto">
          <a:xfrm>
            <a:off x="6248400" y="2895600"/>
            <a:ext cx="13462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0x118</a:t>
            </a:r>
          </a:p>
        </p:txBody>
      </p:sp>
      <p:sp>
        <p:nvSpPr>
          <p:cNvPr id="17" name="Rectangle 14"/>
          <p:cNvSpPr>
            <a:spLocks/>
          </p:cNvSpPr>
          <p:nvPr/>
        </p:nvSpPr>
        <p:spPr bwMode="auto">
          <a:xfrm>
            <a:off x="6248400" y="2286000"/>
            <a:ext cx="13462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0x400549</a:t>
            </a:r>
          </a:p>
        </p:txBody>
      </p:sp>
      <p:sp>
        <p:nvSpPr>
          <p:cNvPr id="18" name="Rectangle 15"/>
          <p:cNvSpPr>
            <a:spLocks/>
          </p:cNvSpPr>
          <p:nvPr/>
        </p:nvSpPr>
        <p:spPr bwMode="auto">
          <a:xfrm>
            <a:off x="6248400" y="381000"/>
            <a:ext cx="1346200" cy="1905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kern="1200" dirty="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rPr>
              <a:t>•</a:t>
            </a:r>
          </a:p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kern="1200" dirty="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rPr>
              <a:t>•</a:t>
            </a:r>
          </a:p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kern="1200" dirty="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rPr>
              <a:t>•</a:t>
            </a:r>
          </a:p>
        </p:txBody>
      </p:sp>
      <p:sp>
        <p:nvSpPr>
          <p:cNvPr id="20" name="Arc 19"/>
          <p:cNvSpPr/>
          <p:nvPr/>
        </p:nvSpPr>
        <p:spPr bwMode="auto">
          <a:xfrm flipV="1">
            <a:off x="6629400" y="2438400"/>
            <a:ext cx="1676400" cy="685800"/>
          </a:xfrm>
          <a:prstGeom prst="arc">
            <a:avLst>
              <a:gd name="adj1" fmla="val 17108922"/>
              <a:gd name="adj2" fmla="val 4394693"/>
            </a:avLst>
          </a:prstGeom>
          <a:noFill/>
          <a:ln w="25400" cap="flat" cmpd="sng" algn="ctr">
            <a:solidFill>
              <a:srgbClr val="008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5334000" y="1143000"/>
            <a:ext cx="776287" cy="2743200"/>
            <a:chOff x="5334000" y="1143000"/>
            <a:chExt cx="776287" cy="2743200"/>
          </a:xfrm>
        </p:grpSpPr>
        <p:sp>
          <p:nvSpPr>
            <p:cNvPr id="7" name="Rectangle 3"/>
            <p:cNvSpPr>
              <a:spLocks/>
            </p:cNvSpPr>
            <p:nvPr/>
          </p:nvSpPr>
          <p:spPr bwMode="auto">
            <a:xfrm>
              <a:off x="5472112" y="2895600"/>
              <a:ext cx="638175" cy="381000"/>
            </a:xfrm>
            <a:prstGeom prst="rect">
              <a:avLst/>
            </a:prstGeom>
            <a:solidFill>
              <a:srgbClr val="FFFFFF"/>
            </a:solidFill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 anchor="ctr"/>
            <a:lstStyle/>
            <a:p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800" kern="1200" dirty="0">
                  <a:solidFill>
                    <a:srgbClr val="000000"/>
                  </a:solidFill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kern="1200" dirty="0" err="1">
                  <a:solidFill>
                    <a:srgbClr val="000000"/>
                  </a:solidFill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rsp</a:t>
              </a:r>
              <a:endPara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13" name="Rectangle 10"/>
            <p:cNvSpPr>
              <a:spLocks/>
            </p:cNvSpPr>
            <p:nvPr/>
          </p:nvSpPr>
          <p:spPr bwMode="auto">
            <a:xfrm>
              <a:off x="5334000" y="1905000"/>
              <a:ext cx="776287" cy="381000"/>
            </a:xfrm>
            <a:prstGeom prst="rect">
              <a:avLst/>
            </a:prstGeom>
            <a:solidFill>
              <a:srgbClr val="FFFFFF"/>
            </a:solidFill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 anchor="ctr"/>
            <a:lstStyle/>
            <a:p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800" kern="1200" dirty="0">
                  <a:solidFill>
                    <a:srgbClr val="000000"/>
                  </a:solidFill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0x120</a:t>
              </a:r>
            </a:p>
          </p:txBody>
        </p:sp>
        <p:sp>
          <p:nvSpPr>
            <p:cNvPr id="14" name="Rectangle 11"/>
            <p:cNvSpPr>
              <a:spLocks/>
            </p:cNvSpPr>
            <p:nvPr/>
          </p:nvSpPr>
          <p:spPr bwMode="auto">
            <a:xfrm>
              <a:off x="5334000" y="1524000"/>
              <a:ext cx="776287" cy="381000"/>
            </a:xfrm>
            <a:prstGeom prst="rect">
              <a:avLst/>
            </a:prstGeom>
            <a:solidFill>
              <a:srgbClr val="FFFFFF"/>
            </a:solidFill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 anchor="ctr"/>
            <a:lstStyle/>
            <a:p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800" kern="1200" dirty="0">
                  <a:solidFill>
                    <a:srgbClr val="000000"/>
                  </a:solidFill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0x128</a:t>
              </a:r>
            </a:p>
          </p:txBody>
        </p:sp>
        <p:sp>
          <p:nvSpPr>
            <p:cNvPr id="15" name="Rectangle 12"/>
            <p:cNvSpPr>
              <a:spLocks/>
            </p:cNvSpPr>
            <p:nvPr/>
          </p:nvSpPr>
          <p:spPr bwMode="auto">
            <a:xfrm>
              <a:off x="5334000" y="1143000"/>
              <a:ext cx="776287" cy="381000"/>
            </a:xfrm>
            <a:prstGeom prst="rect">
              <a:avLst/>
            </a:prstGeom>
            <a:solidFill>
              <a:srgbClr val="FFFFFF"/>
            </a:solidFill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 anchor="ctr"/>
            <a:lstStyle/>
            <a:p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800" kern="1200" dirty="0">
                  <a:solidFill>
                    <a:srgbClr val="000000"/>
                  </a:solidFill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0x130</a:t>
              </a:r>
            </a:p>
          </p:txBody>
        </p:sp>
        <p:sp>
          <p:nvSpPr>
            <p:cNvPr id="21" name="Rectangle 11"/>
            <p:cNvSpPr>
              <a:spLocks/>
            </p:cNvSpPr>
            <p:nvPr/>
          </p:nvSpPr>
          <p:spPr bwMode="auto">
            <a:xfrm>
              <a:off x="5334000" y="2286000"/>
              <a:ext cx="776287" cy="381000"/>
            </a:xfrm>
            <a:prstGeom prst="rect">
              <a:avLst/>
            </a:prstGeom>
            <a:solidFill>
              <a:srgbClr val="FFFFFF"/>
            </a:solidFill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 anchor="ctr"/>
            <a:lstStyle/>
            <a:p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800" kern="1200" dirty="0">
                  <a:solidFill>
                    <a:srgbClr val="000000"/>
                  </a:solidFill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0x118</a:t>
              </a:r>
            </a:p>
          </p:txBody>
        </p:sp>
        <p:sp>
          <p:nvSpPr>
            <p:cNvPr id="9" name="Rectangle 4"/>
            <p:cNvSpPr>
              <a:spLocks/>
            </p:cNvSpPr>
            <p:nvPr/>
          </p:nvSpPr>
          <p:spPr bwMode="auto">
            <a:xfrm>
              <a:off x="5472112" y="3505200"/>
              <a:ext cx="638175" cy="381000"/>
            </a:xfrm>
            <a:prstGeom prst="rect">
              <a:avLst/>
            </a:prstGeom>
            <a:solidFill>
              <a:srgbClr val="FFFFFF"/>
            </a:solidFill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 anchor="ctr"/>
            <a:lstStyle/>
            <a:p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800" kern="1200" dirty="0">
                  <a:solidFill>
                    <a:srgbClr val="000000"/>
                  </a:solidFill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%rip</a:t>
              </a:r>
            </a:p>
          </p:txBody>
        </p:sp>
      </p:grpSp>
      <p:sp>
        <p:nvSpPr>
          <p:cNvPr id="23" name="Rectangle 4"/>
          <p:cNvSpPr>
            <a:spLocks/>
          </p:cNvSpPr>
          <p:nvPr/>
        </p:nvSpPr>
        <p:spPr bwMode="auto">
          <a:xfrm>
            <a:off x="5791199" y="5486400"/>
            <a:ext cx="2699260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%rip</a:t>
            </a:r>
            <a:r>
              <a:rPr lang="en-US" sz="1800" kern="1200" dirty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  <a:sym typeface="Courier New Bold" charset="0"/>
              </a:rPr>
              <a:t>: Program Counter (PC)</a:t>
            </a:r>
          </a:p>
        </p:txBody>
      </p:sp>
      <p:sp>
        <p:nvSpPr>
          <p:cNvPr id="24" name="Rectangular Callout 23"/>
          <p:cNvSpPr/>
          <p:nvPr/>
        </p:nvSpPr>
        <p:spPr>
          <a:xfrm>
            <a:off x="8015287" y="3049371"/>
            <a:ext cx="834990" cy="646329"/>
          </a:xfrm>
          <a:prstGeom prst="wedgeRectCallout">
            <a:avLst>
              <a:gd name="adj1" fmla="val -106528"/>
              <a:gd name="adj2" fmla="val -34291"/>
            </a:avLst>
          </a:prstGeom>
          <a:solidFill>
            <a:srgbClr val="FFC000"/>
          </a:solidFill>
          <a:ln w="25400" cap="flat">
            <a:noFill/>
            <a:prstDash val="solid"/>
            <a:bevel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rPr>
              <a:t>Stack </a:t>
            </a:r>
          </a:p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rPr>
              <a:t>Pointer</a:t>
            </a:r>
          </a:p>
        </p:txBody>
      </p:sp>
      <p:sp>
        <p:nvSpPr>
          <p:cNvPr id="25" name="Rectangular Callout 24"/>
          <p:cNvSpPr/>
          <p:nvPr/>
        </p:nvSpPr>
        <p:spPr>
          <a:xfrm>
            <a:off x="7348405" y="3983506"/>
            <a:ext cx="1649158" cy="646329"/>
          </a:xfrm>
          <a:prstGeom prst="wedgeRectCallout">
            <a:avLst>
              <a:gd name="adj1" fmla="val -45081"/>
              <a:gd name="adj2" fmla="val -76225"/>
            </a:avLst>
          </a:prstGeom>
          <a:solidFill>
            <a:srgbClr val="FFC000"/>
          </a:solidFill>
          <a:ln w="25400" cap="flat">
            <a:noFill/>
            <a:prstDash val="solid"/>
            <a:bevel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rPr>
              <a:t>Next </a:t>
            </a:r>
            <a:r>
              <a:rPr lang="en-US" sz="1800">
                <a:solidFill>
                  <a:srgbClr val="000000"/>
                </a:solidFill>
              </a:rPr>
              <a:t>i</a:t>
            </a:r>
            <a:r>
              <a:rPr kumimoji="0" 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rPr>
              <a:t>nstruction</a:t>
            </a: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Calibri"/>
              <a:ea typeface="Calibri"/>
              <a:cs typeface="Calibri"/>
              <a:sym typeface="Calibri"/>
            </a:endParaRPr>
          </a:p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solidFill>
                  <a:srgbClr val="000000"/>
                </a:solidFill>
              </a:rPr>
              <a:t>now in </a:t>
            </a:r>
            <a:r>
              <a:rPr lang="en-US" sz="1800" dirty="0" err="1">
                <a:solidFill>
                  <a:srgbClr val="000000"/>
                </a:solidFill>
              </a:rPr>
              <a:t>callee</a:t>
            </a: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26" name="Rectangular Callout 25"/>
          <p:cNvSpPr/>
          <p:nvPr/>
        </p:nvSpPr>
        <p:spPr>
          <a:xfrm>
            <a:off x="7435413" y="1563471"/>
            <a:ext cx="1589449" cy="646329"/>
          </a:xfrm>
          <a:prstGeom prst="wedgeRectCallout">
            <a:avLst>
              <a:gd name="adj1" fmla="val -73069"/>
              <a:gd name="adj2" fmla="val 66235"/>
            </a:avLst>
          </a:prstGeom>
          <a:solidFill>
            <a:srgbClr val="FFC000"/>
          </a:solidFill>
          <a:ln w="25400" cap="flat">
            <a:noFill/>
            <a:prstDash val="solid"/>
            <a:bevel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rPr>
              <a:t>Return address </a:t>
            </a:r>
            <a:r>
              <a:rPr kumimoji="0" lang="en-US" sz="18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rPr>
              <a:t>saved here!!</a:t>
            </a:r>
          </a:p>
        </p:txBody>
      </p:sp>
      <p:cxnSp>
        <p:nvCxnSpPr>
          <p:cNvPr id="27" name="Straight Arrow Connector 26">
            <a:extLst>
              <a:ext uri="{FF2B5EF4-FFF2-40B4-BE49-F238E27FC236}">
                <a16:creationId xmlns:a16="http://schemas.microsoft.com/office/drawing/2014/main" id="{482321F4-11DE-9D4F-A24F-E08023D497DB}"/>
              </a:ext>
            </a:extLst>
          </p:cNvPr>
          <p:cNvCxnSpPr>
            <a:cxnSpLocks/>
          </p:cNvCxnSpPr>
          <p:nvPr/>
        </p:nvCxnSpPr>
        <p:spPr bwMode="auto">
          <a:xfrm flipH="1">
            <a:off x="4108862" y="2556165"/>
            <a:ext cx="2139538" cy="44531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28" name="Straight Arrow Connector 27">
            <a:extLst>
              <a:ext uri="{FF2B5EF4-FFF2-40B4-BE49-F238E27FC236}">
                <a16:creationId xmlns:a16="http://schemas.microsoft.com/office/drawing/2014/main" id="{C3BBFBF5-B978-FE49-9664-14F7BAEA8082}"/>
              </a:ext>
            </a:extLst>
          </p:cNvPr>
          <p:cNvCxnSpPr>
            <a:cxnSpLocks/>
          </p:cNvCxnSpPr>
          <p:nvPr/>
        </p:nvCxnSpPr>
        <p:spPr bwMode="auto">
          <a:xfrm flipH="1">
            <a:off x="4013860" y="3755077"/>
            <a:ext cx="2234540" cy="680357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612204513"/>
      </p:ext>
    </p:extLst>
  </p:cSld>
  <p:clrMapOvr>
    <a:masterClrMapping/>
  </p:clrMapOvr>
  <p:transition spd="med"/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Control Flow Example (cont.)</a:t>
            </a:r>
          </a:p>
        </p:txBody>
      </p:sp>
      <p:sp>
        <p:nvSpPr>
          <p:cNvPr id="6" name="Rectangle 4"/>
          <p:cNvSpPr>
            <a:spLocks/>
          </p:cNvSpPr>
          <p:nvPr/>
        </p:nvSpPr>
        <p:spPr bwMode="auto">
          <a:xfrm>
            <a:off x="228600" y="3962400"/>
            <a:ext cx="4495800" cy="15240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ro-RO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0000000000400550 &lt;mult2&gt;: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ro-RO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400550:  mov    %rdi,%rax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ro-RO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  <a:endParaRPr lang="ro-RO" sz="1800" kern="1200" dirty="0">
              <a:solidFill>
                <a:srgbClr val="000000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ro-RO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400557:  ret		</a:t>
            </a:r>
          </a:p>
        </p:txBody>
      </p:sp>
      <p:sp>
        <p:nvSpPr>
          <p:cNvPr id="8" name="Rectangle 7"/>
          <p:cNvSpPr>
            <a:spLocks/>
          </p:cNvSpPr>
          <p:nvPr/>
        </p:nvSpPr>
        <p:spPr bwMode="auto">
          <a:xfrm>
            <a:off x="228600" y="1295400"/>
            <a:ext cx="4495800" cy="2057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0000000000400540 &lt;multstore&gt;: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400544: callq  400550 &lt;mult2&gt;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400549: mov    %rax,(%rbx)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</p:txBody>
      </p:sp>
      <p:sp>
        <p:nvSpPr>
          <p:cNvPr id="11" name="Rectangle 8"/>
          <p:cNvSpPr>
            <a:spLocks/>
          </p:cNvSpPr>
          <p:nvPr/>
        </p:nvSpPr>
        <p:spPr bwMode="auto">
          <a:xfrm>
            <a:off x="6248400" y="3505200"/>
            <a:ext cx="1346200" cy="381000"/>
          </a:xfrm>
          <a:prstGeom prst="rect">
            <a:avLst/>
          </a:prstGeom>
          <a:solidFill>
            <a:srgbClr val="FFCCCC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0x400557</a:t>
            </a:r>
          </a:p>
        </p:txBody>
      </p:sp>
      <p:sp>
        <p:nvSpPr>
          <p:cNvPr id="12" name="Rectangle 9"/>
          <p:cNvSpPr>
            <a:spLocks/>
          </p:cNvSpPr>
          <p:nvPr/>
        </p:nvSpPr>
        <p:spPr bwMode="auto">
          <a:xfrm>
            <a:off x="6248400" y="2895600"/>
            <a:ext cx="13462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0x118</a:t>
            </a:r>
          </a:p>
        </p:txBody>
      </p:sp>
      <p:sp>
        <p:nvSpPr>
          <p:cNvPr id="17" name="Rectangle 14"/>
          <p:cNvSpPr>
            <a:spLocks/>
          </p:cNvSpPr>
          <p:nvPr/>
        </p:nvSpPr>
        <p:spPr bwMode="auto">
          <a:xfrm>
            <a:off x="6248400" y="2286000"/>
            <a:ext cx="1346200" cy="381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0x400549</a:t>
            </a:r>
          </a:p>
        </p:txBody>
      </p:sp>
      <p:sp>
        <p:nvSpPr>
          <p:cNvPr id="18" name="Rectangle 15"/>
          <p:cNvSpPr>
            <a:spLocks/>
          </p:cNvSpPr>
          <p:nvPr/>
        </p:nvSpPr>
        <p:spPr bwMode="auto">
          <a:xfrm>
            <a:off x="6248400" y="381000"/>
            <a:ext cx="1346200" cy="1905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kern="1200" dirty="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rPr>
              <a:t>•</a:t>
            </a:r>
          </a:p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kern="1200" dirty="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rPr>
              <a:t>•</a:t>
            </a:r>
          </a:p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kern="1200" dirty="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rPr>
              <a:t>•</a:t>
            </a:r>
          </a:p>
        </p:txBody>
      </p:sp>
      <p:sp>
        <p:nvSpPr>
          <p:cNvPr id="20" name="Arc 19"/>
          <p:cNvSpPr/>
          <p:nvPr/>
        </p:nvSpPr>
        <p:spPr bwMode="auto">
          <a:xfrm flipV="1">
            <a:off x="6629400" y="2438400"/>
            <a:ext cx="1676400" cy="685800"/>
          </a:xfrm>
          <a:prstGeom prst="arc">
            <a:avLst>
              <a:gd name="adj1" fmla="val 17108922"/>
              <a:gd name="adj2" fmla="val 4394693"/>
            </a:avLst>
          </a:prstGeom>
          <a:noFill/>
          <a:ln w="25400" cap="flat" cmpd="sng" algn="ctr">
            <a:solidFill>
              <a:srgbClr val="008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grpSp>
        <p:nvGrpSpPr>
          <p:cNvPr id="21" name="Group 20"/>
          <p:cNvGrpSpPr/>
          <p:nvPr/>
        </p:nvGrpSpPr>
        <p:grpSpPr>
          <a:xfrm>
            <a:off x="5334000" y="1143000"/>
            <a:ext cx="776287" cy="2743200"/>
            <a:chOff x="5334000" y="1143000"/>
            <a:chExt cx="776287" cy="2743200"/>
          </a:xfrm>
        </p:grpSpPr>
        <p:sp>
          <p:nvSpPr>
            <p:cNvPr id="23" name="Rectangle 3"/>
            <p:cNvSpPr>
              <a:spLocks/>
            </p:cNvSpPr>
            <p:nvPr/>
          </p:nvSpPr>
          <p:spPr bwMode="auto">
            <a:xfrm>
              <a:off x="5472112" y="2895600"/>
              <a:ext cx="638175" cy="381000"/>
            </a:xfrm>
            <a:prstGeom prst="rect">
              <a:avLst/>
            </a:prstGeom>
            <a:solidFill>
              <a:srgbClr val="FFFFFF"/>
            </a:solidFill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 anchor="ctr"/>
            <a:lstStyle/>
            <a:p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800" kern="1200" dirty="0">
                  <a:solidFill>
                    <a:srgbClr val="000000"/>
                  </a:solidFill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%</a:t>
              </a:r>
              <a:r>
                <a:rPr lang="en-US" sz="1800" kern="1200" dirty="0" err="1">
                  <a:solidFill>
                    <a:srgbClr val="000000"/>
                  </a:solidFill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rsp</a:t>
              </a:r>
              <a:endPara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endParaRPr>
            </a:p>
          </p:txBody>
        </p:sp>
        <p:sp>
          <p:nvSpPr>
            <p:cNvPr id="24" name="Rectangle 10"/>
            <p:cNvSpPr>
              <a:spLocks/>
            </p:cNvSpPr>
            <p:nvPr/>
          </p:nvSpPr>
          <p:spPr bwMode="auto">
            <a:xfrm>
              <a:off x="5334000" y="1905000"/>
              <a:ext cx="776287" cy="381000"/>
            </a:xfrm>
            <a:prstGeom prst="rect">
              <a:avLst/>
            </a:prstGeom>
            <a:solidFill>
              <a:srgbClr val="FFFFFF"/>
            </a:solidFill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 anchor="ctr"/>
            <a:lstStyle/>
            <a:p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800" kern="1200" dirty="0">
                  <a:solidFill>
                    <a:srgbClr val="000000"/>
                  </a:solidFill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0x120</a:t>
              </a:r>
            </a:p>
          </p:txBody>
        </p:sp>
        <p:sp>
          <p:nvSpPr>
            <p:cNvPr id="25" name="Rectangle 11"/>
            <p:cNvSpPr>
              <a:spLocks/>
            </p:cNvSpPr>
            <p:nvPr/>
          </p:nvSpPr>
          <p:spPr bwMode="auto">
            <a:xfrm>
              <a:off x="5334000" y="1524000"/>
              <a:ext cx="776287" cy="381000"/>
            </a:xfrm>
            <a:prstGeom prst="rect">
              <a:avLst/>
            </a:prstGeom>
            <a:solidFill>
              <a:srgbClr val="FFFFFF"/>
            </a:solidFill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 anchor="ctr"/>
            <a:lstStyle/>
            <a:p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800" kern="1200" dirty="0">
                  <a:solidFill>
                    <a:srgbClr val="000000"/>
                  </a:solidFill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0x128</a:t>
              </a:r>
            </a:p>
          </p:txBody>
        </p:sp>
        <p:sp>
          <p:nvSpPr>
            <p:cNvPr id="26" name="Rectangle 12"/>
            <p:cNvSpPr>
              <a:spLocks/>
            </p:cNvSpPr>
            <p:nvPr/>
          </p:nvSpPr>
          <p:spPr bwMode="auto">
            <a:xfrm>
              <a:off x="5334000" y="1143000"/>
              <a:ext cx="776287" cy="381000"/>
            </a:xfrm>
            <a:prstGeom prst="rect">
              <a:avLst/>
            </a:prstGeom>
            <a:solidFill>
              <a:srgbClr val="FFFFFF"/>
            </a:solidFill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 anchor="ctr"/>
            <a:lstStyle/>
            <a:p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800" kern="1200" dirty="0">
                  <a:solidFill>
                    <a:srgbClr val="000000"/>
                  </a:solidFill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0x130</a:t>
              </a:r>
            </a:p>
          </p:txBody>
        </p:sp>
        <p:sp>
          <p:nvSpPr>
            <p:cNvPr id="27" name="Rectangle 11"/>
            <p:cNvSpPr>
              <a:spLocks/>
            </p:cNvSpPr>
            <p:nvPr/>
          </p:nvSpPr>
          <p:spPr bwMode="auto">
            <a:xfrm>
              <a:off x="5334000" y="2286000"/>
              <a:ext cx="776287" cy="381000"/>
            </a:xfrm>
            <a:prstGeom prst="rect">
              <a:avLst/>
            </a:prstGeom>
            <a:solidFill>
              <a:srgbClr val="FFFFFF"/>
            </a:solidFill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 anchor="ctr"/>
            <a:lstStyle/>
            <a:p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800" kern="1200" dirty="0">
                  <a:solidFill>
                    <a:srgbClr val="000000"/>
                  </a:solidFill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0x118</a:t>
              </a:r>
            </a:p>
          </p:txBody>
        </p:sp>
        <p:sp>
          <p:nvSpPr>
            <p:cNvPr id="28" name="Rectangle 4"/>
            <p:cNvSpPr>
              <a:spLocks/>
            </p:cNvSpPr>
            <p:nvPr/>
          </p:nvSpPr>
          <p:spPr bwMode="auto">
            <a:xfrm>
              <a:off x="5472112" y="3505200"/>
              <a:ext cx="638175" cy="381000"/>
            </a:xfrm>
            <a:prstGeom prst="rect">
              <a:avLst/>
            </a:prstGeom>
            <a:solidFill>
              <a:srgbClr val="FFFFFF"/>
            </a:solidFill>
            <a:ln w="25400" cap="flat">
              <a:noFill/>
              <a:miter lim="800000"/>
              <a:headEnd type="none" w="med" len="med"/>
              <a:tailEnd type="none" w="med" len="med"/>
            </a:ln>
          </p:spPr>
          <p:txBody>
            <a:bodyPr wrap="none" lIns="38100" tIns="38100" rIns="38100" bIns="38100" anchor="ctr"/>
            <a:lstStyle/>
            <a:p>
              <a:pPr algn="r"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800" kern="1200" dirty="0">
                  <a:solidFill>
                    <a:srgbClr val="000000"/>
                  </a:solidFill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%rip</a:t>
              </a:r>
            </a:p>
          </p:txBody>
        </p:sp>
      </p:grpSp>
      <p:sp>
        <p:nvSpPr>
          <p:cNvPr id="29" name="Rectangle 4"/>
          <p:cNvSpPr>
            <a:spLocks/>
          </p:cNvSpPr>
          <p:nvPr/>
        </p:nvSpPr>
        <p:spPr bwMode="auto">
          <a:xfrm>
            <a:off x="5791199" y="5486400"/>
            <a:ext cx="2699260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%rip</a:t>
            </a:r>
            <a:r>
              <a:rPr lang="en-US" sz="1800" kern="1200" dirty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  <a:sym typeface="Courier New Bold" charset="0"/>
              </a:rPr>
              <a:t>: Program Counter (PC)</a:t>
            </a:r>
          </a:p>
        </p:txBody>
      </p:sp>
      <p:sp>
        <p:nvSpPr>
          <p:cNvPr id="30" name="Rectangular Callout 29"/>
          <p:cNvSpPr/>
          <p:nvPr/>
        </p:nvSpPr>
        <p:spPr>
          <a:xfrm>
            <a:off x="8015287" y="3049371"/>
            <a:ext cx="834990" cy="646329"/>
          </a:xfrm>
          <a:prstGeom prst="wedgeRectCallout">
            <a:avLst>
              <a:gd name="adj1" fmla="val -106528"/>
              <a:gd name="adj2" fmla="val -34291"/>
            </a:avLst>
          </a:prstGeom>
          <a:solidFill>
            <a:srgbClr val="FFC000"/>
          </a:solidFill>
          <a:ln w="25400" cap="flat">
            <a:noFill/>
            <a:prstDash val="solid"/>
            <a:bevel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rPr>
              <a:t>Stack </a:t>
            </a:r>
          </a:p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rPr>
              <a:t>Pointer</a:t>
            </a:r>
          </a:p>
        </p:txBody>
      </p:sp>
      <p:sp>
        <p:nvSpPr>
          <p:cNvPr id="32" name="Rectangular Callout 31"/>
          <p:cNvSpPr/>
          <p:nvPr/>
        </p:nvSpPr>
        <p:spPr>
          <a:xfrm>
            <a:off x="7348405" y="1775314"/>
            <a:ext cx="1589449" cy="369330"/>
          </a:xfrm>
          <a:prstGeom prst="wedgeRectCallout">
            <a:avLst>
              <a:gd name="adj1" fmla="val -43154"/>
              <a:gd name="adj2" fmla="val 113630"/>
            </a:avLst>
          </a:prstGeom>
          <a:solidFill>
            <a:srgbClr val="FFC000"/>
          </a:solidFill>
          <a:ln w="25400" cap="flat">
            <a:noFill/>
            <a:prstDash val="solid"/>
            <a:bevel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80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rPr>
              <a:t>Return address</a:t>
            </a:r>
            <a:endParaRPr kumimoji="0" lang="en-US" sz="180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sp>
        <p:nvSpPr>
          <p:cNvPr id="33" name="Rectangular Callout 32"/>
          <p:cNvSpPr/>
          <p:nvPr/>
        </p:nvSpPr>
        <p:spPr>
          <a:xfrm>
            <a:off x="7348405" y="3983506"/>
            <a:ext cx="1649158" cy="646329"/>
          </a:xfrm>
          <a:prstGeom prst="wedgeRectCallout">
            <a:avLst>
              <a:gd name="adj1" fmla="val -45081"/>
              <a:gd name="adj2" fmla="val -76225"/>
            </a:avLst>
          </a:prstGeom>
          <a:solidFill>
            <a:srgbClr val="FFC000"/>
          </a:solidFill>
          <a:ln w="25400" cap="flat">
            <a:noFill/>
            <a:prstDash val="solid"/>
            <a:bevel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rPr>
              <a:t>Next </a:t>
            </a:r>
            <a:r>
              <a:rPr lang="en-US" sz="1800">
                <a:solidFill>
                  <a:srgbClr val="000000"/>
                </a:solidFill>
              </a:rPr>
              <a:t>i</a:t>
            </a:r>
            <a:r>
              <a:rPr kumimoji="0" lang="en-US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rPr>
              <a:t>nstruction</a:t>
            </a: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Calibri"/>
              <a:ea typeface="Calibri"/>
              <a:cs typeface="Calibri"/>
              <a:sym typeface="Calibri"/>
            </a:endParaRPr>
          </a:p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lang="en-US" sz="1800" dirty="0">
                <a:solidFill>
                  <a:srgbClr val="000000"/>
                </a:solidFill>
              </a:rPr>
              <a:t>now in </a:t>
            </a:r>
            <a:r>
              <a:rPr lang="en-US" sz="1800" dirty="0" err="1">
                <a:solidFill>
                  <a:srgbClr val="000000"/>
                </a:solidFill>
              </a:rPr>
              <a:t>callee</a:t>
            </a:r>
            <a:endParaRPr kumimoji="0" lang="en-US" sz="1800" b="0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  <p:cxnSp>
        <p:nvCxnSpPr>
          <p:cNvPr id="31" name="Straight Arrow Connector 30">
            <a:extLst>
              <a:ext uri="{FF2B5EF4-FFF2-40B4-BE49-F238E27FC236}">
                <a16:creationId xmlns:a16="http://schemas.microsoft.com/office/drawing/2014/main" id="{A9F58EE3-79EE-9646-A39A-928C8CE14564}"/>
              </a:ext>
            </a:extLst>
          </p:cNvPr>
          <p:cNvCxnSpPr>
            <a:cxnSpLocks/>
          </p:cNvCxnSpPr>
          <p:nvPr/>
        </p:nvCxnSpPr>
        <p:spPr bwMode="auto">
          <a:xfrm flipH="1">
            <a:off x="4108862" y="2556165"/>
            <a:ext cx="2139538" cy="44531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34" name="Straight Arrow Connector 33">
            <a:extLst>
              <a:ext uri="{FF2B5EF4-FFF2-40B4-BE49-F238E27FC236}">
                <a16:creationId xmlns:a16="http://schemas.microsoft.com/office/drawing/2014/main" id="{CAEC587D-F639-BE43-8D98-7FB312AF875B}"/>
              </a:ext>
            </a:extLst>
          </p:cNvPr>
          <p:cNvCxnSpPr>
            <a:cxnSpLocks/>
          </p:cNvCxnSpPr>
          <p:nvPr/>
        </p:nvCxnSpPr>
        <p:spPr bwMode="auto">
          <a:xfrm flipH="1">
            <a:off x="2333501" y="3731328"/>
            <a:ext cx="3914899" cy="1511628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520075792"/>
      </p:ext>
    </p:extLst>
  </p:cSld>
  <p:clrMapOvr>
    <a:masterClrMapping/>
  </p:clrMapOvr>
  <p:transition spd="med"/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Control Flow Example (cont.)</a:t>
            </a:r>
          </a:p>
        </p:txBody>
      </p:sp>
      <p:sp>
        <p:nvSpPr>
          <p:cNvPr id="6" name="Rectangle 4"/>
          <p:cNvSpPr>
            <a:spLocks/>
          </p:cNvSpPr>
          <p:nvPr/>
        </p:nvSpPr>
        <p:spPr bwMode="auto">
          <a:xfrm>
            <a:off x="228600" y="3962400"/>
            <a:ext cx="4495800" cy="1524000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ro-RO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0000000000400550 &lt;mult2&gt;: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ro-RO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400550:  mov    %rdi,%rax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ro-RO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  <a:endParaRPr lang="ro-RO" sz="1800" kern="1200" dirty="0">
              <a:solidFill>
                <a:srgbClr val="000000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ro-RO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400557:  ret		</a:t>
            </a:r>
          </a:p>
        </p:txBody>
      </p:sp>
      <p:sp>
        <p:nvSpPr>
          <p:cNvPr id="8" name="Rectangle 7"/>
          <p:cNvSpPr>
            <a:spLocks/>
          </p:cNvSpPr>
          <p:nvPr/>
        </p:nvSpPr>
        <p:spPr bwMode="auto">
          <a:xfrm>
            <a:off x="228600" y="1295400"/>
            <a:ext cx="4495800" cy="20574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0000000000400540 &lt;multstore&gt;: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400544: callq  400550 &lt;mult2&gt;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400549: mov    %rax,(%rbx)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•</a:t>
            </a:r>
          </a:p>
        </p:txBody>
      </p:sp>
      <p:sp>
        <p:nvSpPr>
          <p:cNvPr id="11" name="Rectangle 8"/>
          <p:cNvSpPr>
            <a:spLocks/>
          </p:cNvSpPr>
          <p:nvPr/>
        </p:nvSpPr>
        <p:spPr bwMode="auto">
          <a:xfrm>
            <a:off x="6248400" y="3505200"/>
            <a:ext cx="1346200" cy="381000"/>
          </a:xfrm>
          <a:prstGeom prst="rect">
            <a:avLst/>
          </a:prstGeom>
          <a:solidFill>
            <a:srgbClr val="FFCCCC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0x400549</a:t>
            </a:r>
          </a:p>
        </p:txBody>
      </p:sp>
      <p:sp>
        <p:nvSpPr>
          <p:cNvPr id="12" name="Rectangle 9"/>
          <p:cNvSpPr>
            <a:spLocks/>
          </p:cNvSpPr>
          <p:nvPr/>
        </p:nvSpPr>
        <p:spPr bwMode="auto">
          <a:xfrm>
            <a:off x="6248400" y="2895600"/>
            <a:ext cx="13462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0x120</a:t>
            </a:r>
          </a:p>
        </p:txBody>
      </p:sp>
      <p:sp>
        <p:nvSpPr>
          <p:cNvPr id="18" name="Rectangle 15"/>
          <p:cNvSpPr>
            <a:spLocks/>
          </p:cNvSpPr>
          <p:nvPr/>
        </p:nvSpPr>
        <p:spPr bwMode="auto">
          <a:xfrm>
            <a:off x="6248400" y="381000"/>
            <a:ext cx="1346200" cy="1905000"/>
          </a:xfrm>
          <a:prstGeom prst="rect">
            <a:avLst/>
          </a:prstGeom>
          <a:solidFill>
            <a:srgbClr val="D6D6F4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kern="1200" dirty="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rPr>
              <a:t>•</a:t>
            </a:r>
          </a:p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kern="1200" dirty="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rPr>
              <a:t>•</a:t>
            </a:r>
          </a:p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2400" kern="1200" dirty="0">
                <a:solidFill>
                  <a:srgbClr val="000000"/>
                </a:solidFill>
                <a:latin typeface="Gill Sans" charset="0"/>
                <a:ea typeface="ヒラギノ角ゴ ProN W3" charset="0"/>
                <a:cs typeface="ヒラギノ角ゴ ProN W3" charset="0"/>
                <a:sym typeface="Gill Sans" charset="0"/>
              </a:rPr>
              <a:t>•</a:t>
            </a:r>
          </a:p>
        </p:txBody>
      </p:sp>
      <p:sp>
        <p:nvSpPr>
          <p:cNvPr id="20" name="Arc 19"/>
          <p:cNvSpPr/>
          <p:nvPr/>
        </p:nvSpPr>
        <p:spPr bwMode="auto">
          <a:xfrm flipV="1">
            <a:off x="6629400" y="2133600"/>
            <a:ext cx="1676400" cy="990600"/>
          </a:xfrm>
          <a:prstGeom prst="arc">
            <a:avLst>
              <a:gd name="adj1" fmla="val 17108922"/>
              <a:gd name="adj2" fmla="val 4768750"/>
            </a:avLst>
          </a:prstGeom>
          <a:noFill/>
          <a:ln w="25400" cap="flat" cmpd="sng" algn="ctr">
            <a:solidFill>
              <a:srgbClr val="008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21" name="Rectangle 3"/>
          <p:cNvSpPr>
            <a:spLocks/>
          </p:cNvSpPr>
          <p:nvPr/>
        </p:nvSpPr>
        <p:spPr bwMode="auto">
          <a:xfrm>
            <a:off x="5472112" y="2895600"/>
            <a:ext cx="638175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lang="en-US" sz="1800" kern="1200" dirty="0" err="1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rsp</a:t>
            </a:r>
            <a:endParaRPr lang="en-US" sz="1800" kern="1200" dirty="0">
              <a:solidFill>
                <a:srgbClr val="000000"/>
              </a:solidFill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23" name="Rectangle 10"/>
          <p:cNvSpPr>
            <a:spLocks/>
          </p:cNvSpPr>
          <p:nvPr/>
        </p:nvSpPr>
        <p:spPr bwMode="auto">
          <a:xfrm>
            <a:off x="5334000" y="1905000"/>
            <a:ext cx="776287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0x120</a:t>
            </a:r>
          </a:p>
        </p:txBody>
      </p:sp>
      <p:sp>
        <p:nvSpPr>
          <p:cNvPr id="24" name="Rectangle 11"/>
          <p:cNvSpPr>
            <a:spLocks/>
          </p:cNvSpPr>
          <p:nvPr/>
        </p:nvSpPr>
        <p:spPr bwMode="auto">
          <a:xfrm>
            <a:off x="5334000" y="1524000"/>
            <a:ext cx="776287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0x128</a:t>
            </a:r>
          </a:p>
        </p:txBody>
      </p:sp>
      <p:sp>
        <p:nvSpPr>
          <p:cNvPr id="25" name="Rectangle 12"/>
          <p:cNvSpPr>
            <a:spLocks/>
          </p:cNvSpPr>
          <p:nvPr/>
        </p:nvSpPr>
        <p:spPr bwMode="auto">
          <a:xfrm>
            <a:off x="5334000" y="1143000"/>
            <a:ext cx="776287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0x130</a:t>
            </a:r>
          </a:p>
        </p:txBody>
      </p:sp>
      <p:sp>
        <p:nvSpPr>
          <p:cNvPr id="27" name="Rectangle 4"/>
          <p:cNvSpPr>
            <a:spLocks/>
          </p:cNvSpPr>
          <p:nvPr/>
        </p:nvSpPr>
        <p:spPr bwMode="auto">
          <a:xfrm>
            <a:off x="5472112" y="3505200"/>
            <a:ext cx="638175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%rip</a:t>
            </a:r>
          </a:p>
        </p:txBody>
      </p:sp>
      <p:sp>
        <p:nvSpPr>
          <p:cNvPr id="15" name="Rectangle 4"/>
          <p:cNvSpPr>
            <a:spLocks/>
          </p:cNvSpPr>
          <p:nvPr/>
        </p:nvSpPr>
        <p:spPr bwMode="auto">
          <a:xfrm>
            <a:off x="5791199" y="5486400"/>
            <a:ext cx="2699260" cy="381000"/>
          </a:xfrm>
          <a:prstGeom prst="rect">
            <a:avLst/>
          </a:prstGeom>
          <a:solidFill>
            <a:srgbClr val="FFFFFF"/>
          </a:solidFill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none" lIns="38100" tIns="38100" rIns="38100" bIns="38100" anchor="ctr"/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%rip</a:t>
            </a:r>
            <a:r>
              <a:rPr lang="en-US" sz="1800" kern="1200" dirty="0">
                <a:solidFill>
                  <a:srgbClr val="000000"/>
                </a:solidFill>
                <a:latin typeface="Arial" charset="0"/>
                <a:ea typeface="Arial" charset="0"/>
                <a:cs typeface="Arial" charset="0"/>
                <a:sym typeface="Courier New Bold" charset="0"/>
              </a:rPr>
              <a:t>: Program Counter (PC)</a:t>
            </a:r>
          </a:p>
        </p:txBody>
      </p:sp>
      <p:sp>
        <p:nvSpPr>
          <p:cNvPr id="16" name="Rectangular Callout 15"/>
          <p:cNvSpPr/>
          <p:nvPr/>
        </p:nvSpPr>
        <p:spPr>
          <a:xfrm>
            <a:off x="8015287" y="3049371"/>
            <a:ext cx="834990" cy="646329"/>
          </a:xfrm>
          <a:prstGeom prst="wedgeRectCallout">
            <a:avLst>
              <a:gd name="adj1" fmla="val -106528"/>
              <a:gd name="adj2" fmla="val -34291"/>
            </a:avLst>
          </a:prstGeom>
          <a:solidFill>
            <a:srgbClr val="FFC000"/>
          </a:solidFill>
          <a:ln w="25400" cap="flat">
            <a:noFill/>
            <a:prstDash val="solid"/>
            <a:bevel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rPr>
              <a:t>Stack </a:t>
            </a:r>
          </a:p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800" b="0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Calibri"/>
                <a:ea typeface="Calibri"/>
                <a:cs typeface="Calibri"/>
                <a:sym typeface="Calibri"/>
              </a:rPr>
              <a:t>Pointer</a:t>
            </a:r>
          </a:p>
        </p:txBody>
      </p:sp>
      <p:sp>
        <p:nvSpPr>
          <p:cNvPr id="17" name="Rectangular Callout 16"/>
          <p:cNvSpPr/>
          <p:nvPr/>
        </p:nvSpPr>
        <p:spPr>
          <a:xfrm>
            <a:off x="7378810" y="3932309"/>
            <a:ext cx="1618753" cy="646329"/>
          </a:xfrm>
          <a:prstGeom prst="wedgeRectCallout">
            <a:avLst>
              <a:gd name="adj1" fmla="val -42819"/>
              <a:gd name="adj2" fmla="val -74995"/>
            </a:avLst>
          </a:prstGeom>
          <a:solidFill>
            <a:srgbClr val="FFC000"/>
          </a:solidFill>
          <a:ln w="25400" cap="flat">
            <a:noFill/>
            <a:prstDash val="solid"/>
            <a:bevel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spc="0" normalizeH="0" baseline="0" dirty="0">
                <a:ln>
                  <a:noFill/>
                </a:ln>
                <a:solidFill>
                  <a:srgbClr val="000000"/>
                </a:solidFill>
                <a:effectLst/>
                <a:uFillTx/>
                <a:sym typeface="Calibri"/>
              </a:rPr>
              <a:t>Next instruction</a:t>
            </a:r>
            <a:r>
              <a:rPr lang="en-US" sz="1800" b="1" dirty="0">
                <a:solidFill>
                  <a:srgbClr val="000000"/>
                </a:solidFill>
              </a:rPr>
              <a:t> = return </a:t>
            </a:r>
            <a:r>
              <a:rPr lang="en-US" sz="1800" b="1" dirty="0" err="1">
                <a:solidFill>
                  <a:srgbClr val="000000"/>
                </a:solidFill>
              </a:rPr>
              <a:t>addr</a:t>
            </a:r>
            <a:r>
              <a:rPr lang="en-US" sz="1800" b="1" dirty="0">
                <a:solidFill>
                  <a:srgbClr val="000000"/>
                </a:solidFill>
              </a:rPr>
              <a:t>!</a:t>
            </a:r>
            <a:endParaRPr kumimoji="0" lang="en-US" sz="1800" b="1" i="0" u="none" strike="noStrike" cap="none" spc="0" normalizeH="0" baseline="0" dirty="0">
              <a:ln>
                <a:noFill/>
              </a:ln>
              <a:solidFill>
                <a:srgbClr val="000000"/>
              </a:solidFill>
              <a:effectLst/>
              <a:uFillTx/>
              <a:sym typeface="Calibri"/>
            </a:endParaRPr>
          </a:p>
        </p:txBody>
      </p:sp>
      <p:cxnSp>
        <p:nvCxnSpPr>
          <p:cNvPr id="19" name="Straight Arrow Connector 18">
            <a:extLst>
              <a:ext uri="{FF2B5EF4-FFF2-40B4-BE49-F238E27FC236}">
                <a16:creationId xmlns:a16="http://schemas.microsoft.com/office/drawing/2014/main" id="{C77FF8AD-C73E-0349-B375-3E396CB7DC52}"/>
              </a:ext>
            </a:extLst>
          </p:cNvPr>
          <p:cNvCxnSpPr/>
          <p:nvPr/>
        </p:nvCxnSpPr>
        <p:spPr bwMode="auto">
          <a:xfrm flipH="1" flipV="1">
            <a:off x="4114800" y="2590800"/>
            <a:ext cx="2133600" cy="11049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1448371432"/>
      </p:ext>
    </p:extLst>
  </p:cSld>
  <p:clrMapOvr>
    <a:masterClrMapping/>
  </p:clrMapOvr>
  <p:transition spd="med"/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Why “Stack” is so important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The key to implementation of sub-routines</a:t>
            </a:r>
          </a:p>
          <a:p>
            <a:endParaRPr lang="en-US" dirty="0"/>
          </a:p>
          <a:p>
            <a:r>
              <a:rPr lang="en-US" dirty="0"/>
              <a:t>Two stacks == Turing machine</a:t>
            </a:r>
          </a:p>
          <a:p>
            <a:pPr lvl="1"/>
            <a:r>
              <a:rPr lang="en-US" dirty="0"/>
              <a:t>No register is needed (in theory)!</a:t>
            </a:r>
          </a:p>
          <a:p>
            <a:pPr lvl="1"/>
            <a:r>
              <a:rPr lang="en-US" dirty="0"/>
              <a:t>Turing’s report on “Automatic Computing Engine (ACE)” in 1945</a:t>
            </a:r>
          </a:p>
        </p:txBody>
      </p:sp>
    </p:spTree>
    <p:extLst>
      <p:ext uri="{BB962C8B-B14F-4D97-AF65-F5344CB8AC3E}">
        <p14:creationId xmlns:p14="http://schemas.microsoft.com/office/powerpoint/2010/main" val="1617192530"/>
      </p:ext>
    </p:extLst>
  </p:cSld>
  <p:clrMapOvr>
    <a:masterClrMapping/>
  </p:clrMapOvr>
  <p:transition/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Rectangle 2"/>
          <p:cNvSpPr>
            <a:spLocks/>
          </p:cNvSpPr>
          <p:nvPr/>
        </p:nvSpPr>
        <p:spPr bwMode="auto">
          <a:xfrm>
            <a:off x="0" y="0"/>
            <a:ext cx="9156700" cy="228600"/>
          </a:xfrm>
          <a:prstGeom prst="rect">
            <a:avLst/>
          </a:prstGeom>
          <a:solidFill>
            <a:schemeClr val="accent1"/>
          </a:solidFill>
          <a:ln w="9525" cap="flat">
            <a:noFill/>
            <a:miter lim="800000"/>
            <a:headEnd type="none" w="med" len="med"/>
            <a:tailEnd type="none" w="med" len="med"/>
          </a:ln>
        </p:spPr>
        <p:txBody>
          <a:bodyPr wrap="none"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45059" name="Rectangle 3"/>
          <p:cNvSpPr>
            <a:spLocks/>
          </p:cNvSpPr>
          <p:nvPr/>
        </p:nvSpPr>
        <p:spPr bwMode="auto">
          <a:xfrm>
            <a:off x="8062913" y="22225"/>
            <a:ext cx="1320800" cy="177800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200" kern="1200">
                <a:solidFill>
                  <a:srgbClr val="FFFFFF"/>
                </a:solidFill>
                <a:latin typeface="Gill Sans" charset="0"/>
                <a:ea typeface="Gill Sans" charset="0"/>
                <a:cs typeface="Gill Sans" charset="0"/>
                <a:sym typeface="Gill Sans" charset="0"/>
              </a:rPr>
              <a:t>Carnegie Mellon</a:t>
            </a:r>
          </a:p>
        </p:txBody>
      </p:sp>
      <p:sp>
        <p:nvSpPr>
          <p:cNvPr id="45060" name="Rectangle 4"/>
          <p:cNvSpPr>
            <a:spLocks noGrp="1" noChangeArrowheads="1"/>
          </p:cNvSpPr>
          <p:nvPr>
            <p:ph type="title"/>
          </p:nvPr>
        </p:nvSpPr>
        <p:spPr>
          <a:ln/>
        </p:spPr>
        <p:txBody>
          <a:bodyPr/>
          <a:lstStyle/>
          <a:p>
            <a:pPr marL="119063" indent="-119063"/>
            <a:r>
              <a:rPr lang="en-US" dirty="0"/>
              <a:t>Procedure Data Flow</a:t>
            </a:r>
          </a:p>
        </p:txBody>
      </p:sp>
      <p:sp>
        <p:nvSpPr>
          <p:cNvPr id="45061" name="Rectangle 5"/>
          <p:cNvSpPr>
            <a:spLocks noGrp="1" noChangeArrowheads="1"/>
          </p:cNvSpPr>
          <p:nvPr>
            <p:ph type="body" idx="1"/>
          </p:nvPr>
        </p:nvSpPr>
        <p:spPr>
          <a:ln/>
        </p:spPr>
        <p:txBody>
          <a:bodyPr/>
          <a:lstStyle/>
          <a:p>
            <a:r>
              <a:rPr lang="en-US" dirty="0"/>
              <a:t>Registers</a:t>
            </a:r>
          </a:p>
        </p:txBody>
      </p:sp>
      <p:sp>
        <p:nvSpPr>
          <p:cNvPr id="2" name="Content Placeholder 1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dirty="0"/>
              <a:t>First 6 arguments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endParaRPr lang="en-US" dirty="0"/>
          </a:p>
          <a:p>
            <a:r>
              <a:rPr lang="en-US" dirty="0"/>
              <a:t>Return value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dirty="0"/>
              <a:t>Stack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4"/>
          </p:nvPr>
        </p:nvSpPr>
        <p:spPr>
          <a:xfrm>
            <a:off x="4645025" y="5791199"/>
            <a:ext cx="4343527" cy="334963"/>
          </a:xfrm>
        </p:spPr>
        <p:txBody>
          <a:bodyPr/>
          <a:lstStyle/>
          <a:p>
            <a:r>
              <a:rPr lang="en-US" dirty="0"/>
              <a:t>Only allocate </a:t>
            </a:r>
            <a:r>
              <a:rPr lang="en-US"/>
              <a:t>stack space when </a:t>
            </a:r>
            <a:r>
              <a:rPr lang="en-US" dirty="0"/>
              <a:t>registers are </a:t>
            </a:r>
            <a:r>
              <a:rPr lang="en-US"/>
              <a:t>not enough</a:t>
            </a:r>
            <a:endParaRPr lang="en-US" dirty="0"/>
          </a:p>
        </p:txBody>
      </p:sp>
      <p:sp>
        <p:nvSpPr>
          <p:cNvPr id="9" name="Rectangle 9"/>
          <p:cNvSpPr>
            <a:spLocks/>
          </p:cNvSpPr>
          <p:nvPr/>
        </p:nvSpPr>
        <p:spPr bwMode="auto">
          <a:xfrm>
            <a:off x="762000" y="2819400"/>
            <a:ext cx="13462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lang="en-US" sz="1800" kern="1200" dirty="0" err="1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rdi</a:t>
            </a:r>
            <a:endParaRPr lang="en-US" sz="1800" kern="1200" dirty="0">
              <a:solidFill>
                <a:srgbClr val="000000"/>
              </a:solidFill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10" name="Rectangle 9"/>
          <p:cNvSpPr>
            <a:spLocks/>
          </p:cNvSpPr>
          <p:nvPr/>
        </p:nvSpPr>
        <p:spPr bwMode="auto">
          <a:xfrm>
            <a:off x="762000" y="3200400"/>
            <a:ext cx="13462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lang="en-US" sz="1800" kern="1200" dirty="0" err="1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rsi</a:t>
            </a:r>
            <a:endParaRPr lang="en-US" sz="1800" kern="1200" dirty="0">
              <a:solidFill>
                <a:srgbClr val="000000"/>
              </a:solidFill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11" name="Rectangle 10"/>
          <p:cNvSpPr>
            <a:spLocks/>
          </p:cNvSpPr>
          <p:nvPr/>
        </p:nvSpPr>
        <p:spPr bwMode="auto">
          <a:xfrm>
            <a:off x="762000" y="3581400"/>
            <a:ext cx="13462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lang="en-US" sz="1800" kern="1200" dirty="0" err="1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rdx</a:t>
            </a:r>
            <a:endParaRPr lang="en-US" sz="1800" kern="1200" dirty="0">
              <a:solidFill>
                <a:srgbClr val="000000"/>
              </a:solidFill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12" name="Rectangle 11"/>
          <p:cNvSpPr>
            <a:spLocks/>
          </p:cNvSpPr>
          <p:nvPr/>
        </p:nvSpPr>
        <p:spPr bwMode="auto">
          <a:xfrm>
            <a:off x="762000" y="3962400"/>
            <a:ext cx="13462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lang="en-US" sz="1800" kern="1200" dirty="0" err="1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rcx</a:t>
            </a:r>
            <a:endParaRPr lang="en-US" sz="1800" kern="1200" dirty="0">
              <a:solidFill>
                <a:srgbClr val="000000"/>
              </a:solidFill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sp>
        <p:nvSpPr>
          <p:cNvPr id="13" name="Rectangle 12"/>
          <p:cNvSpPr>
            <a:spLocks/>
          </p:cNvSpPr>
          <p:nvPr/>
        </p:nvSpPr>
        <p:spPr bwMode="auto">
          <a:xfrm>
            <a:off x="762000" y="4343400"/>
            <a:ext cx="13462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%r8</a:t>
            </a:r>
          </a:p>
        </p:txBody>
      </p:sp>
      <p:sp>
        <p:nvSpPr>
          <p:cNvPr id="14" name="Rectangle 13"/>
          <p:cNvSpPr>
            <a:spLocks/>
          </p:cNvSpPr>
          <p:nvPr/>
        </p:nvSpPr>
        <p:spPr bwMode="auto">
          <a:xfrm>
            <a:off x="762000" y="4724400"/>
            <a:ext cx="13462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%r9</a:t>
            </a:r>
          </a:p>
        </p:txBody>
      </p:sp>
      <p:sp>
        <p:nvSpPr>
          <p:cNvPr id="15" name="Rectangle 14"/>
          <p:cNvSpPr>
            <a:spLocks/>
          </p:cNvSpPr>
          <p:nvPr/>
        </p:nvSpPr>
        <p:spPr bwMode="auto">
          <a:xfrm>
            <a:off x="762000" y="5791200"/>
            <a:ext cx="1346200" cy="381000"/>
          </a:xfrm>
          <a:prstGeom prst="rect">
            <a:avLst/>
          </a:prstGeom>
          <a:solidFill>
            <a:srgbClr val="D5F1CF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38100" tIns="38100" rIns="38100" bIns="3810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%</a:t>
            </a:r>
            <a:r>
              <a:rPr lang="en-US" sz="1800" kern="1200" dirty="0" err="1">
                <a:solidFill>
                  <a:srgbClr val="000000"/>
                </a:solidFill>
                <a:latin typeface="Courier New Bold" charset="0"/>
                <a:ea typeface="ヒラギノ角ゴ ProN W3" charset="0"/>
                <a:cs typeface="Courier New Bold" charset="0"/>
                <a:sym typeface="Courier New Bold" charset="0"/>
              </a:rPr>
              <a:t>rax</a:t>
            </a:r>
            <a:endParaRPr lang="en-US" sz="1800" kern="1200" dirty="0">
              <a:solidFill>
                <a:srgbClr val="000000"/>
              </a:solidFill>
              <a:latin typeface="Courier New Bold" charset="0"/>
              <a:ea typeface="ヒラギノ角ゴ ProN W3" charset="0"/>
              <a:cs typeface="Courier New Bold" charset="0"/>
              <a:sym typeface="Courier New Bold" charset="0"/>
            </a:endParaRPr>
          </a:p>
        </p:txBody>
      </p:sp>
      <p:grpSp>
        <p:nvGrpSpPr>
          <p:cNvPr id="5" name="Group 4"/>
          <p:cNvGrpSpPr/>
          <p:nvPr/>
        </p:nvGrpSpPr>
        <p:grpSpPr>
          <a:xfrm>
            <a:off x="5638800" y="2438400"/>
            <a:ext cx="1346200" cy="2667000"/>
            <a:chOff x="5943600" y="2057400"/>
            <a:chExt cx="1346200" cy="2667000"/>
          </a:xfrm>
        </p:grpSpPr>
        <p:sp>
          <p:nvSpPr>
            <p:cNvPr id="16" name="Rectangle 14"/>
            <p:cNvSpPr>
              <a:spLocks/>
            </p:cNvSpPr>
            <p:nvPr/>
          </p:nvSpPr>
          <p:spPr bwMode="auto">
            <a:xfrm>
              <a:off x="5943600" y="4343400"/>
              <a:ext cx="1346200" cy="381000"/>
            </a:xfrm>
            <a:prstGeom prst="rect">
              <a:avLst/>
            </a:prstGeom>
            <a:solidFill>
              <a:srgbClr val="D6D6F4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800" kern="1200" dirty="0" err="1">
                  <a:solidFill>
                    <a:srgbClr val="000000"/>
                  </a:solidFill>
                  <a:latin typeface="Calibri Bold"/>
                  <a:ea typeface="ヒラギノ角ゴ ProN W3" charset="0"/>
                  <a:cs typeface="Courier New Bold" charset="0"/>
                  <a:sym typeface="Courier New Bold" charset="0"/>
                </a:rPr>
                <a:t>Arg</a:t>
              </a:r>
              <a:r>
                <a:rPr lang="en-US" sz="1800" kern="1200" dirty="0">
                  <a:solidFill>
                    <a:srgbClr val="000000"/>
                  </a:solidFill>
                  <a:latin typeface="Calibri Bold"/>
                  <a:ea typeface="ヒラギノ角ゴ ProN W3" charset="0"/>
                  <a:cs typeface="Courier New Bold" charset="0"/>
                  <a:sym typeface="Courier New Bold" charset="0"/>
                </a:rPr>
                <a:t> </a:t>
              </a:r>
              <a:r>
                <a:rPr lang="en-US" sz="1800" kern="1200" dirty="0">
                  <a:solidFill>
                    <a:srgbClr val="000000"/>
                  </a:solidFill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7</a:t>
              </a:r>
            </a:p>
          </p:txBody>
        </p:sp>
        <p:sp>
          <p:nvSpPr>
            <p:cNvPr id="17" name="Rectangle 15"/>
            <p:cNvSpPr>
              <a:spLocks/>
            </p:cNvSpPr>
            <p:nvPr/>
          </p:nvSpPr>
          <p:spPr bwMode="auto">
            <a:xfrm>
              <a:off x="5943600" y="3200400"/>
              <a:ext cx="1346200" cy="762000"/>
            </a:xfrm>
            <a:prstGeom prst="rect">
              <a:avLst/>
            </a:prstGeom>
            <a:solidFill>
              <a:srgbClr val="D6D6F4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pPr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400" kern="1200" dirty="0">
                  <a:solidFill>
                    <a:srgbClr val="000000"/>
                  </a:solidFill>
                  <a:latin typeface="Gill Sans" charset="0"/>
                  <a:ea typeface="ヒラギノ角ゴ ProN W3" charset="0"/>
                  <a:cs typeface="ヒラギノ角ゴ ProN W3" charset="0"/>
                  <a:sym typeface="Gill Sans" charset="0"/>
                </a:rPr>
                <a:t>• • •</a:t>
              </a:r>
            </a:p>
          </p:txBody>
        </p:sp>
        <p:sp>
          <p:nvSpPr>
            <p:cNvPr id="18" name="Rectangle 14"/>
            <p:cNvSpPr>
              <a:spLocks/>
            </p:cNvSpPr>
            <p:nvPr/>
          </p:nvSpPr>
          <p:spPr bwMode="auto">
            <a:xfrm>
              <a:off x="5943600" y="3962400"/>
              <a:ext cx="1346200" cy="381000"/>
            </a:xfrm>
            <a:prstGeom prst="rect">
              <a:avLst/>
            </a:prstGeom>
            <a:solidFill>
              <a:srgbClr val="D6D6F4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800" kern="1200" dirty="0" err="1">
                  <a:solidFill>
                    <a:srgbClr val="000000"/>
                  </a:solidFill>
                  <a:latin typeface="Calibri Bold"/>
                  <a:ea typeface="ヒラギノ角ゴ ProN W3" charset="0"/>
                  <a:cs typeface="Courier New Bold" charset="0"/>
                  <a:sym typeface="Courier New Bold" charset="0"/>
                </a:rPr>
                <a:t>Arg</a:t>
              </a:r>
              <a:r>
                <a:rPr lang="en-US" sz="1800" kern="1200" dirty="0">
                  <a:solidFill>
                    <a:srgbClr val="000000"/>
                  </a:solidFill>
                  <a:latin typeface="Calibri Bold"/>
                  <a:ea typeface="ヒラギノ角ゴ ProN W3" charset="0"/>
                  <a:cs typeface="Courier New Bold" charset="0"/>
                  <a:sym typeface="Courier New Bold" charset="0"/>
                </a:rPr>
                <a:t> </a:t>
              </a:r>
              <a:r>
                <a:rPr lang="en-US" sz="1800" kern="1200" dirty="0">
                  <a:solidFill>
                    <a:srgbClr val="000000"/>
                  </a:solidFill>
                  <a:latin typeface="Courier New Bold" charset="0"/>
                  <a:ea typeface="ヒラギノ角ゴ ProN W3" charset="0"/>
                  <a:cs typeface="Courier New Bold" charset="0"/>
                  <a:sym typeface="Courier New Bold" charset="0"/>
                </a:rPr>
                <a:t>8</a:t>
              </a:r>
            </a:p>
          </p:txBody>
        </p:sp>
        <p:sp>
          <p:nvSpPr>
            <p:cNvPr id="19" name="Rectangle 14"/>
            <p:cNvSpPr>
              <a:spLocks/>
            </p:cNvSpPr>
            <p:nvPr/>
          </p:nvSpPr>
          <p:spPr bwMode="auto">
            <a:xfrm>
              <a:off x="5943600" y="2819400"/>
              <a:ext cx="1346200" cy="381000"/>
            </a:xfrm>
            <a:prstGeom prst="rect">
              <a:avLst/>
            </a:prstGeom>
            <a:solidFill>
              <a:srgbClr val="D6D6F4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38100" tIns="38100" rIns="38100" bIns="38100" anchor="ctr"/>
            <a:lstStyle/>
            <a:p>
              <a:pPr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1800" kern="1200" dirty="0" err="1">
                  <a:solidFill>
                    <a:srgbClr val="000000"/>
                  </a:solidFill>
                  <a:latin typeface="Calibri Bold"/>
                  <a:ea typeface="ヒラギノ角ゴ ProN W3" charset="0"/>
                  <a:cs typeface="Courier New Bold" charset="0"/>
                  <a:sym typeface="Courier New Bold" charset="0"/>
                </a:rPr>
                <a:t>Arg</a:t>
              </a:r>
              <a:r>
                <a:rPr lang="en-US" sz="1800" kern="1200" dirty="0">
                  <a:solidFill>
                    <a:srgbClr val="000000"/>
                  </a:solidFill>
                  <a:latin typeface="Calibri Bold"/>
                  <a:ea typeface="ヒラギノ角ゴ ProN W3" charset="0"/>
                  <a:cs typeface="Courier New Bold" charset="0"/>
                  <a:sym typeface="Courier New Bold" charset="0"/>
                </a:rPr>
                <a:t> </a:t>
              </a:r>
              <a:r>
                <a:rPr lang="en-US" sz="1800" i="1" kern="1200" dirty="0">
                  <a:solidFill>
                    <a:srgbClr val="000000"/>
                  </a:solidFill>
                  <a:latin typeface="Calibri Bold"/>
                  <a:ea typeface="ヒラギノ角ゴ ProN W3" charset="0"/>
                  <a:cs typeface="Courier New Bold" charset="0"/>
                  <a:sym typeface="Courier New Bold" charset="0"/>
                </a:rPr>
                <a:t>n</a:t>
              </a:r>
            </a:p>
          </p:txBody>
        </p:sp>
        <p:sp>
          <p:nvSpPr>
            <p:cNvPr id="20" name="Rectangle 15"/>
            <p:cNvSpPr>
              <a:spLocks/>
            </p:cNvSpPr>
            <p:nvPr/>
          </p:nvSpPr>
          <p:spPr bwMode="auto">
            <a:xfrm>
              <a:off x="5943600" y="2057400"/>
              <a:ext cx="1346200" cy="762000"/>
            </a:xfrm>
            <a:prstGeom prst="rect">
              <a:avLst/>
            </a:prstGeom>
            <a:solidFill>
              <a:srgbClr val="D6D6F4"/>
            </a:solidFill>
            <a:ln w="25400" cap="flat">
              <a:solidFill>
                <a:schemeClr val="tx1"/>
              </a:solidFill>
              <a:prstDash val="solid"/>
              <a:miter lim="800000"/>
              <a:headEnd type="none" w="med" len="med"/>
              <a:tailEnd type="none" w="med" len="med"/>
            </a:ln>
          </p:spPr>
          <p:txBody>
            <a:bodyPr lIns="0" tIns="0" rIns="0" bIns="0" anchor="ctr"/>
            <a:lstStyle/>
            <a:p>
              <a:pPr rtl="0" fontAlgn="base">
                <a:spcBef>
                  <a:spcPct val="0"/>
                </a:spcBef>
                <a:spcAft>
                  <a:spcPct val="0"/>
                </a:spcAft>
              </a:pPr>
              <a:r>
                <a:rPr lang="en-US" sz="2400" kern="1200" dirty="0">
                  <a:solidFill>
                    <a:srgbClr val="000000"/>
                  </a:solidFill>
                  <a:latin typeface="Gill Sans" charset="0"/>
                  <a:ea typeface="ヒラギノ角ゴ ProN W3" charset="0"/>
                  <a:cs typeface="ヒラギノ角ゴ ProN W3" charset="0"/>
                  <a:sym typeface="Gill Sans" charset="0"/>
                </a:rPr>
                <a:t>• • •</a:t>
              </a:r>
            </a:p>
          </p:txBody>
        </p:sp>
      </p:grpSp>
      <p:sp>
        <p:nvSpPr>
          <p:cNvPr id="22" name="Rectangle 5">
            <a:extLst>
              <a:ext uri="{FF2B5EF4-FFF2-40B4-BE49-F238E27FC236}">
                <a16:creationId xmlns:a16="http://schemas.microsoft.com/office/drawing/2014/main" id="{8EF6C675-EDCA-4C42-801D-7F9163345205}"/>
              </a:ext>
            </a:extLst>
          </p:cNvPr>
          <p:cNvSpPr>
            <a:spLocks/>
          </p:cNvSpPr>
          <p:nvPr/>
        </p:nvSpPr>
        <p:spPr bwMode="auto">
          <a:xfrm>
            <a:off x="7433189" y="4618037"/>
            <a:ext cx="1555363" cy="304800"/>
          </a:xfrm>
          <a:prstGeom prst="rect">
            <a:avLst/>
          </a:prstGeom>
          <a:solidFill>
            <a:srgbClr val="F2F2F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Return Addr</a:t>
            </a:r>
          </a:p>
        </p:txBody>
      </p:sp>
      <p:sp>
        <p:nvSpPr>
          <p:cNvPr id="23" name="Rectangle 8">
            <a:extLst>
              <a:ext uri="{FF2B5EF4-FFF2-40B4-BE49-F238E27FC236}">
                <a16:creationId xmlns:a16="http://schemas.microsoft.com/office/drawing/2014/main" id="{541541BF-BFD9-7D40-B012-07255432210F}"/>
              </a:ext>
            </a:extLst>
          </p:cNvPr>
          <p:cNvSpPr>
            <a:spLocks/>
          </p:cNvSpPr>
          <p:nvPr/>
        </p:nvSpPr>
        <p:spPr bwMode="auto">
          <a:xfrm>
            <a:off x="7433189" y="2636837"/>
            <a:ext cx="1555363" cy="1371600"/>
          </a:xfrm>
          <a:prstGeom prst="rect">
            <a:avLst/>
          </a:prstGeom>
          <a:solidFill>
            <a:srgbClr val="F2F2F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endParaRPr lang="en-US" kern="1200">
              <a:solidFill>
                <a:srgbClr val="000000"/>
              </a:solidFill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24" name="Rectangle 10">
            <a:extLst>
              <a:ext uri="{FF2B5EF4-FFF2-40B4-BE49-F238E27FC236}">
                <a16:creationId xmlns:a16="http://schemas.microsoft.com/office/drawing/2014/main" id="{8649E7AD-53C2-7542-91EE-B1F4B74A99EF}"/>
              </a:ext>
            </a:extLst>
          </p:cNvPr>
          <p:cNvSpPr>
            <a:spLocks/>
          </p:cNvSpPr>
          <p:nvPr/>
        </p:nvSpPr>
        <p:spPr bwMode="auto">
          <a:xfrm>
            <a:off x="7433189" y="4008437"/>
            <a:ext cx="1555363" cy="609600"/>
          </a:xfrm>
          <a:prstGeom prst="rect">
            <a:avLst/>
          </a:prstGeom>
          <a:solidFill>
            <a:srgbClr val="F2F2F2"/>
          </a:solidFill>
          <a:ln w="254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</p:spPr>
        <p:txBody>
          <a:bodyPr lIns="0" tIns="0" rIns="0" bIns="0" anchor="ctr"/>
          <a:lstStyle/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Argument build</a:t>
            </a:r>
          </a:p>
          <a:p>
            <a:pPr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(Optional)</a:t>
            </a:r>
          </a:p>
        </p:txBody>
      </p:sp>
      <p:sp>
        <p:nvSpPr>
          <p:cNvPr id="30" name="Rectangle 11">
            <a:extLst>
              <a:ext uri="{FF2B5EF4-FFF2-40B4-BE49-F238E27FC236}">
                <a16:creationId xmlns:a16="http://schemas.microsoft.com/office/drawing/2014/main" id="{B1EB0702-D057-2F4C-96F4-A364D3E5948A}"/>
              </a:ext>
            </a:extLst>
          </p:cNvPr>
          <p:cNvSpPr>
            <a:spLocks/>
          </p:cNvSpPr>
          <p:nvPr/>
        </p:nvSpPr>
        <p:spPr bwMode="auto">
          <a:xfrm>
            <a:off x="7291004" y="2246347"/>
            <a:ext cx="1543817" cy="353943"/>
          </a:xfrm>
          <a:prstGeom prst="rect">
            <a:avLst/>
          </a:prstGeom>
          <a:noFill/>
          <a:ln w="25400" cap="flat">
            <a:noFill/>
            <a:miter lim="800000"/>
            <a:headEnd type="none" w="med" len="med"/>
            <a:tailEnd type="none" w="med" len="med"/>
          </a:ln>
        </p:spPr>
        <p:txBody>
          <a:bodyPr wrap="square" lIns="38100" tIns="38100" rIns="38100" bIns="38100">
            <a:spAutoFit/>
          </a:bodyPr>
          <a:lstStyle/>
          <a:p>
            <a:pPr algn="r" rtl="0" fontAlgn="base">
              <a:spcBef>
                <a:spcPct val="0"/>
              </a:spcBef>
              <a:spcAft>
                <a:spcPct val="0"/>
              </a:spcAft>
            </a:pPr>
            <a:r>
              <a:rPr lang="en-US" sz="1800" i="1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Caller</a:t>
            </a:r>
            <a:r>
              <a:rPr lang="en-US" sz="1800" i="1" kern="1200" dirty="0">
                <a:solidFill>
                  <a:srgbClr val="000000"/>
                </a:solidFill>
                <a:latin typeface="Arial Narrow Bold" charset="0"/>
                <a:ea typeface="Calibri Bold" charset="0"/>
                <a:cs typeface="Lucida Grande" charset="0"/>
                <a:sym typeface="Arial Narrow Bold" charset="0"/>
              </a:rPr>
              <a:t> </a:t>
            </a:r>
            <a:r>
              <a:rPr lang="en-US" sz="1800" kern="1200" dirty="0">
                <a:solidFill>
                  <a:srgbClr val="000000"/>
                </a:solidFill>
                <a:latin typeface="Calibri Bold" charset="0"/>
                <a:ea typeface="Calibri Bold" charset="0"/>
                <a:cs typeface="Calibri Bold" charset="0"/>
                <a:sym typeface="Calibri Bold" charset="0"/>
              </a:rPr>
              <a:t>Frame</a:t>
            </a:r>
          </a:p>
        </p:txBody>
      </p: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293CBDB9-79B0-B640-A4BF-ABBC4D37B44C}"/>
              </a:ext>
            </a:extLst>
          </p:cNvPr>
          <p:cNvCxnSpPr/>
          <p:nvPr/>
        </p:nvCxnSpPr>
        <p:spPr bwMode="auto">
          <a:xfrm>
            <a:off x="6985000" y="2432084"/>
            <a:ext cx="448189" cy="1574801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  <p:cxnSp>
        <p:nvCxnSpPr>
          <p:cNvPr id="34" name="Straight Connector 33">
            <a:extLst>
              <a:ext uri="{FF2B5EF4-FFF2-40B4-BE49-F238E27FC236}">
                <a16:creationId xmlns:a16="http://schemas.microsoft.com/office/drawing/2014/main" id="{18F9314B-21E1-F14B-8C15-5F491DA6CB25}"/>
              </a:ext>
            </a:extLst>
          </p:cNvPr>
          <p:cNvCxnSpPr>
            <a:cxnSpLocks/>
          </p:cNvCxnSpPr>
          <p:nvPr/>
        </p:nvCxnSpPr>
        <p:spPr bwMode="auto">
          <a:xfrm flipV="1">
            <a:off x="6985000" y="4618037"/>
            <a:ext cx="448189" cy="487364"/>
          </a:xfrm>
          <a:prstGeom prst="line">
            <a:avLst/>
          </a:prstGeom>
          <a:solidFill>
            <a:schemeClr val="accent1"/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</p:cxnSp>
    </p:spTree>
    <p:extLst>
      <p:ext uri="{BB962C8B-B14F-4D97-AF65-F5344CB8AC3E}">
        <p14:creationId xmlns:p14="http://schemas.microsoft.com/office/powerpoint/2010/main" val="1680228434"/>
      </p:ext>
    </p:extLst>
  </p:cSld>
  <p:clrMapOvr>
    <a:masterClrMapping/>
  </p:clrMapOvr>
  <p:transition/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flow examples</a:t>
            </a:r>
          </a:p>
        </p:txBody>
      </p:sp>
      <p:sp>
        <p:nvSpPr>
          <p:cNvPr id="3" name="Rectangle 4"/>
          <p:cNvSpPr>
            <a:spLocks/>
          </p:cNvSpPr>
          <p:nvPr/>
        </p:nvSpPr>
        <p:spPr bwMode="auto">
          <a:xfrm>
            <a:off x="181775" y="3848034"/>
            <a:ext cx="3300896" cy="1441174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4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mult2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(long a, long b)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long s = a * b;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4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return</a:t>
            </a: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s;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4" name="Rectangle 3"/>
          <p:cNvSpPr>
            <a:spLocks/>
          </p:cNvSpPr>
          <p:nvPr/>
        </p:nvSpPr>
        <p:spPr bwMode="auto">
          <a:xfrm>
            <a:off x="181775" y="1447800"/>
            <a:ext cx="3300896" cy="2050774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void </a:t>
            </a:r>
            <a:r>
              <a:rPr lang="en-US" sz="14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multstore</a:t>
            </a:r>
            <a:endParaRPr lang="en-US" sz="1400" kern="1200" dirty="0">
              <a:solidFill>
                <a:srgbClr val="000000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(long x, long y, long *</a:t>
            </a:r>
            <a:r>
              <a:rPr lang="en-US" sz="14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dest</a:t>
            </a: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){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long t = </a:t>
            </a:r>
            <a:r>
              <a:rPr lang="en-US" sz="14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mult2</a:t>
            </a: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(x, y);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*</a:t>
            </a:r>
            <a:r>
              <a:rPr lang="en-US" sz="14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dest</a:t>
            </a: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= t;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5" name="Rectangle 4"/>
          <p:cNvSpPr>
            <a:spLocks/>
          </p:cNvSpPr>
          <p:nvPr/>
        </p:nvSpPr>
        <p:spPr bwMode="auto">
          <a:xfrm>
            <a:off x="3697357" y="3848034"/>
            <a:ext cx="5288279" cy="1441174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ro-RO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0000000000400550 &lt;mult2&gt;: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400" b="1" kern="1200" dirty="0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# a in %</a:t>
            </a:r>
            <a:r>
              <a:rPr lang="sk-SK" sz="1400" b="1" kern="1200" dirty="0" err="1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rdi</a:t>
            </a:r>
            <a:r>
              <a:rPr lang="sk-SK" sz="1400" b="1" kern="1200" dirty="0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, b in %</a:t>
            </a:r>
            <a:r>
              <a:rPr lang="sk-SK" sz="1400" b="1" kern="1200" dirty="0" err="1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rsi</a:t>
            </a:r>
            <a:endParaRPr lang="ro-RO" sz="1400" kern="1200" dirty="0">
              <a:solidFill>
                <a:srgbClr val="000000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ro-RO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400550:  mov    %rdi,%rax	# a 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ro-RO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400553:  imul   %rsi,%rax	# a * b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4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</a:t>
            </a:r>
            <a:r>
              <a:rPr lang="sk-SK" sz="1400" b="1" kern="1200" dirty="0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# s in %</a:t>
            </a:r>
            <a:r>
              <a:rPr lang="sk-SK" sz="1400" b="1" kern="1200" dirty="0" err="1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rax</a:t>
            </a:r>
            <a:endParaRPr lang="ro-RO" sz="1400" kern="1200" dirty="0">
              <a:solidFill>
                <a:srgbClr val="000000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ro-RO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400557:  </a:t>
            </a:r>
            <a:r>
              <a:rPr lang="ro-RO" sz="14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ret</a:t>
            </a:r>
            <a:r>
              <a:rPr lang="ro-RO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			# Return</a:t>
            </a:r>
          </a:p>
        </p:txBody>
      </p:sp>
      <p:sp>
        <p:nvSpPr>
          <p:cNvPr id="6" name="Rectangle 5"/>
          <p:cNvSpPr>
            <a:spLocks/>
          </p:cNvSpPr>
          <p:nvPr/>
        </p:nvSpPr>
        <p:spPr bwMode="auto">
          <a:xfrm>
            <a:off x="3697358" y="1447800"/>
            <a:ext cx="5288279" cy="2050774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0000000000400540 &lt;</a:t>
            </a:r>
            <a:r>
              <a:rPr lang="sk-SK" sz="14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multstore</a:t>
            </a:r>
            <a:r>
              <a:rPr lang="sk-SK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&gt;: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400" b="1" kern="1200" dirty="0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# x in %</a:t>
            </a:r>
            <a:r>
              <a:rPr lang="sk-SK" sz="1400" b="1" kern="1200" dirty="0" err="1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rdi</a:t>
            </a:r>
            <a:r>
              <a:rPr lang="sk-SK" sz="1400" b="1" kern="1200" dirty="0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, y in %</a:t>
            </a:r>
            <a:r>
              <a:rPr lang="sk-SK" sz="1400" b="1" kern="1200" dirty="0" err="1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rsi</a:t>
            </a:r>
            <a:r>
              <a:rPr lang="sk-SK" sz="1400" b="1" kern="1200" dirty="0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, </a:t>
            </a:r>
            <a:r>
              <a:rPr lang="sk-SK" sz="1400" b="1" kern="1200" dirty="0" err="1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dest</a:t>
            </a:r>
            <a:r>
              <a:rPr lang="sk-SK" sz="1400" b="1" kern="1200" dirty="0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in %</a:t>
            </a:r>
            <a:r>
              <a:rPr lang="sk-SK" sz="1400" b="1" kern="1200" dirty="0" err="1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rdx</a:t>
            </a:r>
            <a:endParaRPr lang="sk-SK" sz="1400" kern="1200" dirty="0">
              <a:solidFill>
                <a:srgbClr val="000000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400540: push   %rbx		# Save %rbx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400541: mov    %rdx,%rbx	# Save dest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400544: </a:t>
            </a:r>
            <a:r>
              <a:rPr lang="sk-SK" sz="14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callq  400550 &lt;mult2&gt;</a:t>
            </a:r>
            <a:r>
              <a:rPr lang="sk-SK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	# mult2(</a:t>
            </a:r>
            <a:r>
              <a:rPr lang="sk-SK" sz="14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x,y</a:t>
            </a:r>
            <a:r>
              <a:rPr lang="sk-SK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4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</a:t>
            </a:r>
            <a:r>
              <a:rPr lang="sk-SK" sz="1400" b="1" kern="1200" dirty="0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# t in %</a:t>
            </a:r>
            <a:r>
              <a:rPr lang="sk-SK" sz="1400" b="1" kern="1200" dirty="0" err="1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rax</a:t>
            </a:r>
            <a:endParaRPr lang="sk-SK" sz="1400" kern="1200" dirty="0">
              <a:solidFill>
                <a:srgbClr val="000000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400549: mov    %rax,(%rbx)	# Save at dest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40054c: pop    %rbx		# Restore %rbx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40054d: </a:t>
            </a:r>
            <a:r>
              <a:rPr lang="sk-SK" sz="14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ret</a:t>
            </a:r>
            <a:r>
              <a:rPr lang="sk-SK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			# Return</a:t>
            </a:r>
          </a:p>
        </p:txBody>
      </p:sp>
    </p:spTree>
    <p:extLst>
      <p:ext uri="{BB962C8B-B14F-4D97-AF65-F5344CB8AC3E}">
        <p14:creationId xmlns:p14="http://schemas.microsoft.com/office/powerpoint/2010/main" val="1649186593"/>
      </p:ext>
    </p:extLst>
  </p:cSld>
  <p:clrMapOvr>
    <a:masterClrMapping/>
  </p:clrMapOvr>
  <p:transition/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flow examples</a:t>
            </a:r>
          </a:p>
        </p:txBody>
      </p:sp>
      <p:sp>
        <p:nvSpPr>
          <p:cNvPr id="3" name="Rectangle 4"/>
          <p:cNvSpPr>
            <a:spLocks/>
          </p:cNvSpPr>
          <p:nvPr/>
        </p:nvSpPr>
        <p:spPr bwMode="auto">
          <a:xfrm>
            <a:off x="181775" y="3848034"/>
            <a:ext cx="3300896" cy="1441174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4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mult2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(long a, long b)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long s = a * b;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4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return</a:t>
            </a: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s;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4" name="Rectangle 3"/>
          <p:cNvSpPr>
            <a:spLocks/>
          </p:cNvSpPr>
          <p:nvPr/>
        </p:nvSpPr>
        <p:spPr bwMode="auto">
          <a:xfrm>
            <a:off x="181775" y="1447800"/>
            <a:ext cx="3300896" cy="2050774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void </a:t>
            </a:r>
            <a:r>
              <a:rPr lang="en-US" sz="14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multstore</a:t>
            </a:r>
            <a:endParaRPr lang="en-US" sz="1400" kern="1200" dirty="0">
              <a:solidFill>
                <a:srgbClr val="000000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(long x, long y, long *</a:t>
            </a:r>
            <a:r>
              <a:rPr lang="en-US" sz="14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dest</a:t>
            </a: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){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long t = </a:t>
            </a:r>
            <a:r>
              <a:rPr lang="en-US" sz="14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mult2</a:t>
            </a: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(x, y);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*</a:t>
            </a:r>
            <a:r>
              <a:rPr lang="en-US" sz="14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dest</a:t>
            </a: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= t;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5" name="Rectangle 4"/>
          <p:cNvSpPr>
            <a:spLocks/>
          </p:cNvSpPr>
          <p:nvPr/>
        </p:nvSpPr>
        <p:spPr bwMode="auto">
          <a:xfrm>
            <a:off x="3697357" y="3848034"/>
            <a:ext cx="5288279" cy="1441174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ro-RO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0000000000400550 &lt;mult2&gt;: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400" b="1" kern="1200" dirty="0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# a in %</a:t>
            </a:r>
            <a:r>
              <a:rPr lang="sk-SK" sz="1400" b="1" kern="1200" dirty="0" err="1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rdi</a:t>
            </a:r>
            <a:r>
              <a:rPr lang="sk-SK" sz="1400" b="1" kern="1200" dirty="0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, b in %</a:t>
            </a:r>
            <a:r>
              <a:rPr lang="sk-SK" sz="1400" b="1" kern="1200" dirty="0" err="1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rsi</a:t>
            </a:r>
            <a:endParaRPr lang="ro-RO" sz="1400" kern="1200" dirty="0">
              <a:solidFill>
                <a:srgbClr val="000000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ro-RO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400550:  mov    %rdi,%rax	# a 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ro-RO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400553:  imul   %rsi,%rax	# a * b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4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</a:t>
            </a:r>
            <a:r>
              <a:rPr lang="sk-SK" sz="1400" b="1" kern="1200" dirty="0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# s in %</a:t>
            </a:r>
            <a:r>
              <a:rPr lang="sk-SK" sz="1400" b="1" kern="1200" dirty="0" err="1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rax</a:t>
            </a:r>
            <a:endParaRPr lang="ro-RO" sz="1400" kern="1200" dirty="0">
              <a:solidFill>
                <a:srgbClr val="000000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ro-RO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400557:  </a:t>
            </a:r>
            <a:r>
              <a:rPr lang="ro-RO" sz="14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ret</a:t>
            </a:r>
            <a:r>
              <a:rPr lang="ro-RO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			# Return</a:t>
            </a:r>
          </a:p>
        </p:txBody>
      </p:sp>
      <p:sp>
        <p:nvSpPr>
          <p:cNvPr id="6" name="Rectangle 5"/>
          <p:cNvSpPr>
            <a:spLocks/>
          </p:cNvSpPr>
          <p:nvPr/>
        </p:nvSpPr>
        <p:spPr bwMode="auto">
          <a:xfrm>
            <a:off x="3697358" y="1447800"/>
            <a:ext cx="5288279" cy="2050774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0000000000400540 &lt;</a:t>
            </a:r>
            <a:r>
              <a:rPr lang="sk-SK" sz="14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multstore</a:t>
            </a:r>
            <a:r>
              <a:rPr lang="sk-SK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&gt;: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400" b="1" kern="1200" dirty="0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# x in %</a:t>
            </a:r>
            <a:r>
              <a:rPr lang="sk-SK" sz="1400" b="1" kern="1200" dirty="0" err="1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rdi</a:t>
            </a:r>
            <a:r>
              <a:rPr lang="sk-SK" sz="1400" b="1" kern="1200" dirty="0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, y in %</a:t>
            </a:r>
            <a:r>
              <a:rPr lang="sk-SK" sz="1400" b="1" kern="1200" dirty="0" err="1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rsi</a:t>
            </a:r>
            <a:r>
              <a:rPr lang="sk-SK" sz="1400" b="1" kern="1200" dirty="0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, </a:t>
            </a:r>
            <a:r>
              <a:rPr lang="sk-SK" sz="1400" b="1" kern="1200" dirty="0" err="1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dest</a:t>
            </a:r>
            <a:r>
              <a:rPr lang="sk-SK" sz="1400" b="1" kern="1200" dirty="0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in %</a:t>
            </a:r>
            <a:r>
              <a:rPr lang="sk-SK" sz="1400" b="1" kern="1200" dirty="0" err="1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rdx</a:t>
            </a:r>
            <a:endParaRPr lang="sk-SK" sz="1400" kern="1200" dirty="0">
              <a:solidFill>
                <a:srgbClr val="000000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400540: push   %rbx		# Save %rbx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400541: mov    %rdx,%rbx	# Save dest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400544: </a:t>
            </a:r>
            <a:r>
              <a:rPr lang="sk-SK" sz="14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callq  400550 &lt;mult2&gt;</a:t>
            </a:r>
            <a:r>
              <a:rPr lang="sk-SK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	# mult2(</a:t>
            </a:r>
            <a:r>
              <a:rPr lang="sk-SK" sz="14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x,y</a:t>
            </a:r>
            <a:r>
              <a:rPr lang="sk-SK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4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</a:t>
            </a:r>
            <a:r>
              <a:rPr lang="sk-SK" sz="1400" b="1" kern="1200" dirty="0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# t in %</a:t>
            </a:r>
            <a:r>
              <a:rPr lang="sk-SK" sz="1400" b="1" kern="1200" dirty="0" err="1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rax</a:t>
            </a:r>
            <a:endParaRPr lang="sk-SK" sz="1400" kern="1200" dirty="0">
              <a:solidFill>
                <a:srgbClr val="000000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400549: mov    %rax,(%rbx)	# Save at dest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40054c: pop    %rbx		# Restore %rbx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40054d: </a:t>
            </a:r>
            <a:r>
              <a:rPr lang="sk-SK" sz="14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ret</a:t>
            </a:r>
            <a:r>
              <a:rPr lang="sk-SK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			# Return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3382EE43-15DC-C742-8FA5-9CC43E6AFD00}"/>
              </a:ext>
            </a:extLst>
          </p:cNvPr>
          <p:cNvCxnSpPr>
            <a:cxnSpLocks/>
          </p:cNvCxnSpPr>
          <p:nvPr/>
        </p:nvCxnSpPr>
        <p:spPr bwMode="auto">
          <a:xfrm>
            <a:off x="4750130" y="1894114"/>
            <a:ext cx="77189" cy="2238499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E45F7964-54D7-4B4D-A23A-723C966F180E}"/>
              </a:ext>
            </a:extLst>
          </p:cNvPr>
          <p:cNvCxnSpPr>
            <a:cxnSpLocks/>
          </p:cNvCxnSpPr>
          <p:nvPr/>
        </p:nvCxnSpPr>
        <p:spPr bwMode="auto">
          <a:xfrm flipH="1">
            <a:off x="5949538" y="1894114"/>
            <a:ext cx="1" cy="2238499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612360060"/>
      </p:ext>
    </p:extLst>
  </p:cSld>
  <p:clrMapOvr>
    <a:masterClrMapping/>
  </p:clrMapOvr>
  <p:transition/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Data flow examples</a:t>
            </a:r>
          </a:p>
        </p:txBody>
      </p:sp>
      <p:sp>
        <p:nvSpPr>
          <p:cNvPr id="3" name="Rectangle 4"/>
          <p:cNvSpPr>
            <a:spLocks/>
          </p:cNvSpPr>
          <p:nvPr/>
        </p:nvSpPr>
        <p:spPr bwMode="auto">
          <a:xfrm>
            <a:off x="181775" y="3848034"/>
            <a:ext cx="3300896" cy="1441174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long </a:t>
            </a:r>
            <a:r>
              <a:rPr lang="en-US" sz="14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mult2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(long a, long b)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long s = a * b;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4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return</a:t>
            </a: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s;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4" name="Rectangle 3"/>
          <p:cNvSpPr>
            <a:spLocks/>
          </p:cNvSpPr>
          <p:nvPr/>
        </p:nvSpPr>
        <p:spPr bwMode="auto">
          <a:xfrm>
            <a:off x="181775" y="1447800"/>
            <a:ext cx="3300896" cy="2050774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void </a:t>
            </a:r>
            <a:r>
              <a:rPr lang="en-US" sz="14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multstore</a:t>
            </a:r>
            <a:endParaRPr lang="en-US" sz="1400" kern="1200" dirty="0">
              <a:solidFill>
                <a:srgbClr val="000000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(long x, long y, long *</a:t>
            </a:r>
            <a:r>
              <a:rPr lang="en-US" sz="14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dest</a:t>
            </a: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){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long t = </a:t>
            </a:r>
            <a:r>
              <a:rPr lang="en-US" sz="14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mult2</a:t>
            </a: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(x, y);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  *</a:t>
            </a:r>
            <a:r>
              <a:rPr lang="en-US" sz="14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dest</a:t>
            </a: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= t;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en-US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5" name="Rectangle 4"/>
          <p:cNvSpPr>
            <a:spLocks/>
          </p:cNvSpPr>
          <p:nvPr/>
        </p:nvSpPr>
        <p:spPr bwMode="auto">
          <a:xfrm>
            <a:off x="3697357" y="3848034"/>
            <a:ext cx="5288279" cy="1441174"/>
          </a:xfrm>
          <a:prstGeom prst="rect">
            <a:avLst/>
          </a:prstGeom>
          <a:solidFill>
            <a:srgbClr val="CCFFCC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ro-RO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0000000000400550 &lt;mult2&gt;: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400" b="1" kern="1200" dirty="0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# a in %</a:t>
            </a:r>
            <a:r>
              <a:rPr lang="sk-SK" sz="1400" b="1" kern="1200" dirty="0" err="1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rdi</a:t>
            </a:r>
            <a:r>
              <a:rPr lang="sk-SK" sz="1400" b="1" kern="1200" dirty="0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, b in %</a:t>
            </a:r>
            <a:r>
              <a:rPr lang="sk-SK" sz="1400" b="1" kern="1200" dirty="0" err="1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rsi</a:t>
            </a:r>
            <a:endParaRPr lang="ro-RO" sz="1400" kern="1200" dirty="0">
              <a:solidFill>
                <a:srgbClr val="000000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ro-RO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400550:  mov    %rdi,%rax	# a 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ro-RO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400553:  imul   %rsi,%rax	# a * b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4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</a:t>
            </a:r>
            <a:r>
              <a:rPr lang="sk-SK" sz="1400" b="1" kern="1200" dirty="0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# s in %</a:t>
            </a:r>
            <a:r>
              <a:rPr lang="sk-SK" sz="1400" b="1" kern="1200" dirty="0" err="1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rax</a:t>
            </a:r>
            <a:endParaRPr lang="ro-RO" sz="1400" kern="1200" dirty="0">
              <a:solidFill>
                <a:srgbClr val="000000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ro-RO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400557:  </a:t>
            </a:r>
            <a:r>
              <a:rPr lang="ro-RO" sz="14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ret</a:t>
            </a:r>
            <a:r>
              <a:rPr lang="ro-RO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			# Return</a:t>
            </a:r>
          </a:p>
        </p:txBody>
      </p:sp>
      <p:sp>
        <p:nvSpPr>
          <p:cNvPr id="6" name="Rectangle 5"/>
          <p:cNvSpPr>
            <a:spLocks/>
          </p:cNvSpPr>
          <p:nvPr/>
        </p:nvSpPr>
        <p:spPr bwMode="auto">
          <a:xfrm>
            <a:off x="3697358" y="1447800"/>
            <a:ext cx="5288279" cy="2050774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0000000000400540 &lt;</a:t>
            </a:r>
            <a:r>
              <a:rPr lang="sk-SK" sz="14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multstore</a:t>
            </a:r>
            <a:r>
              <a:rPr lang="sk-SK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&gt;: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400" b="1" kern="1200" dirty="0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# x in %</a:t>
            </a:r>
            <a:r>
              <a:rPr lang="sk-SK" sz="1400" b="1" kern="1200" dirty="0" err="1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rdi</a:t>
            </a:r>
            <a:r>
              <a:rPr lang="sk-SK" sz="1400" b="1" kern="1200" dirty="0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, y in %</a:t>
            </a:r>
            <a:r>
              <a:rPr lang="sk-SK" sz="1400" b="1" kern="1200" dirty="0" err="1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rsi</a:t>
            </a:r>
            <a:r>
              <a:rPr lang="sk-SK" sz="1400" b="1" kern="1200" dirty="0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, </a:t>
            </a:r>
            <a:r>
              <a:rPr lang="sk-SK" sz="1400" b="1" kern="1200" dirty="0" err="1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dest</a:t>
            </a:r>
            <a:r>
              <a:rPr lang="sk-SK" sz="1400" b="1" kern="1200" dirty="0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in %</a:t>
            </a:r>
            <a:r>
              <a:rPr lang="sk-SK" sz="1400" b="1" kern="1200" dirty="0" err="1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rdx</a:t>
            </a:r>
            <a:endParaRPr lang="sk-SK" sz="1400" kern="1200" dirty="0">
              <a:solidFill>
                <a:srgbClr val="000000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400540: push   %rbx		# Save %rbx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400541: mov    %rdx,%rbx	# Save dest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400544: </a:t>
            </a:r>
            <a:r>
              <a:rPr lang="sk-SK" sz="14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callq  400550 &lt;mult2&gt;</a:t>
            </a:r>
            <a:r>
              <a:rPr lang="sk-SK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	# mult2(</a:t>
            </a:r>
            <a:r>
              <a:rPr lang="sk-SK" sz="14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x,y</a:t>
            </a:r>
            <a:r>
              <a:rPr lang="sk-SK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400" b="1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</a:t>
            </a:r>
            <a:r>
              <a:rPr lang="sk-SK" sz="1400" b="1" kern="1200" dirty="0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# t in %</a:t>
            </a:r>
            <a:r>
              <a:rPr lang="sk-SK" sz="1400" b="1" kern="1200" dirty="0" err="1">
                <a:solidFill>
                  <a:srgbClr val="FF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rax</a:t>
            </a:r>
            <a:endParaRPr lang="sk-SK" sz="1400" kern="1200" dirty="0">
              <a:solidFill>
                <a:srgbClr val="000000"/>
              </a:solidFill>
              <a:latin typeface="Courier New" pitchFamily="49" charset="0"/>
              <a:ea typeface="ヒラギノ角ゴ ProN W3" charset="0"/>
              <a:cs typeface="Courier New" pitchFamily="49" charset="0"/>
              <a:sym typeface="Courier New Bold" charset="0"/>
            </a:endParaRP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400549: mov    %rax,(%rbx)	# Save at dest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40054c: pop    %rbx		# Restore %rbx</a:t>
            </a:r>
          </a:p>
          <a:p>
            <a:pPr algn="l" rtl="0" fontAlgn="base">
              <a:spcBef>
                <a:spcPct val="0"/>
              </a:spcBef>
              <a:spcAft>
                <a:spcPct val="0"/>
              </a:spcAft>
            </a:pPr>
            <a:r>
              <a:rPr lang="sk-SK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  40054d: </a:t>
            </a:r>
            <a:r>
              <a:rPr lang="sk-SK" sz="1400" kern="1200" dirty="0" err="1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ret</a:t>
            </a:r>
            <a:r>
              <a:rPr lang="sk-SK" sz="1400" kern="1200" dirty="0">
                <a:solidFill>
                  <a:srgbClr val="000000"/>
                </a:solidFill>
                <a:latin typeface="Courier New" pitchFamily="49" charset="0"/>
                <a:ea typeface="ヒラギノ角ゴ ProN W3" charset="0"/>
                <a:cs typeface="Courier New" pitchFamily="49" charset="0"/>
                <a:sym typeface="Courier New Bold" charset="0"/>
              </a:rPr>
              <a:t>			# Return</a:t>
            </a:r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CAC992C7-82A0-8547-BF22-F9875EBD4D92}"/>
              </a:ext>
            </a:extLst>
          </p:cNvPr>
          <p:cNvCxnSpPr>
            <a:cxnSpLocks/>
          </p:cNvCxnSpPr>
          <p:nvPr/>
        </p:nvCxnSpPr>
        <p:spPr bwMode="auto">
          <a:xfrm flipV="1">
            <a:off x="4839195" y="2945081"/>
            <a:ext cx="896587" cy="18288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/>
          </a:ln>
          <a:effectLst/>
        </p:spPr>
      </p:cxnSp>
    </p:spTree>
    <p:extLst>
      <p:ext uri="{BB962C8B-B14F-4D97-AF65-F5344CB8AC3E}">
        <p14:creationId xmlns:p14="http://schemas.microsoft.com/office/powerpoint/2010/main" val="3042550119"/>
      </p:ext>
    </p:extLst>
  </p:cSld>
  <p:clrMapOvr>
    <a:masterClrMapping/>
  </p:clrMapOvr>
  <p:transition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248634" y="273050"/>
            <a:ext cx="7772400" cy="749300"/>
          </a:xfrm>
        </p:spPr>
        <p:txBody>
          <a:bodyPr/>
          <a:lstStyle/>
          <a:p>
            <a:r>
              <a:rPr lang="en-US" dirty="0"/>
              <a:t>Mechanisms in Procedures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81000" y="1219200"/>
            <a:ext cx="5257800" cy="5435600"/>
          </a:xfrm>
        </p:spPr>
        <p:txBody>
          <a:bodyPr/>
          <a:lstStyle/>
          <a:p>
            <a:r>
              <a:rPr lang="en-US" dirty="0"/>
              <a:t>Passing control</a:t>
            </a:r>
          </a:p>
          <a:p>
            <a:pPr lvl="1"/>
            <a:r>
              <a:rPr lang="en-US" dirty="0"/>
              <a:t>To beginning of procedure code</a:t>
            </a:r>
          </a:p>
          <a:p>
            <a:pPr lvl="1"/>
            <a:r>
              <a:rPr lang="en-US" dirty="0"/>
              <a:t>Back to return point</a:t>
            </a:r>
          </a:p>
          <a:p>
            <a:r>
              <a:rPr lang="en-US" dirty="0"/>
              <a:t>Passing data</a:t>
            </a:r>
          </a:p>
          <a:p>
            <a:pPr lvl="1"/>
            <a:r>
              <a:rPr lang="en-US" dirty="0"/>
              <a:t>Procedure arguments</a:t>
            </a:r>
          </a:p>
          <a:p>
            <a:pPr lvl="1"/>
            <a:r>
              <a:rPr lang="en-US" dirty="0"/>
              <a:t>Return value</a:t>
            </a:r>
          </a:p>
          <a:p>
            <a:r>
              <a:rPr lang="en-US" dirty="0"/>
              <a:t>Memory management</a:t>
            </a:r>
          </a:p>
          <a:p>
            <a:pPr lvl="1"/>
            <a:r>
              <a:rPr lang="en-US" dirty="0"/>
              <a:t>Allocate during procedure execution</a:t>
            </a:r>
          </a:p>
          <a:p>
            <a:pPr lvl="1"/>
            <a:r>
              <a:rPr lang="en-US" dirty="0" err="1"/>
              <a:t>Deallocate</a:t>
            </a:r>
            <a:r>
              <a:rPr lang="en-US" dirty="0"/>
              <a:t> upon return</a:t>
            </a:r>
          </a:p>
        </p:txBody>
      </p:sp>
      <p:sp>
        <p:nvSpPr>
          <p:cNvPr id="8" name="Rectangle 4"/>
          <p:cNvSpPr>
            <a:spLocks/>
          </p:cNvSpPr>
          <p:nvPr/>
        </p:nvSpPr>
        <p:spPr bwMode="auto">
          <a:xfrm>
            <a:off x="5791200" y="990600"/>
            <a:ext cx="1841500" cy="2362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P(…) {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y = Q(x);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print(y)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</a:p>
        </p:txBody>
      </p:sp>
      <p:sp>
        <p:nvSpPr>
          <p:cNvPr id="9" name="Rectangle 5"/>
          <p:cNvSpPr>
            <a:spLocks/>
          </p:cNvSpPr>
          <p:nvPr/>
        </p:nvSpPr>
        <p:spPr bwMode="auto">
          <a:xfrm>
            <a:off x="5791200" y="3581400"/>
            <a:ext cx="2133600" cy="23622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Q(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 = 3*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  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v[10];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v[t];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11" name="Arc 10"/>
          <p:cNvSpPr/>
          <p:nvPr/>
        </p:nvSpPr>
        <p:spPr bwMode="auto">
          <a:xfrm rot="10800000">
            <a:off x="5334000" y="2362200"/>
            <a:ext cx="1371600" cy="3048000"/>
          </a:xfrm>
          <a:prstGeom prst="arc">
            <a:avLst>
              <a:gd name="adj1" fmla="val 16200000"/>
              <a:gd name="adj2" fmla="val 5567493"/>
            </a:avLst>
          </a:prstGeom>
          <a:noFill/>
          <a:ln w="25400" cap="flat" cmpd="sng" algn="ctr">
            <a:solidFill>
              <a:srgbClr val="FF0000"/>
            </a:solidFill>
            <a:prstDash val="solid"/>
            <a:round/>
            <a:headEnd type="none" w="med" len="med"/>
            <a:tailEnd type="arrow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16" name="Rectangle 15"/>
          <p:cNvSpPr/>
          <p:nvPr/>
        </p:nvSpPr>
        <p:spPr>
          <a:xfrm>
            <a:off x="739470" y="1956021"/>
            <a:ext cx="3538331" cy="389614"/>
          </a:xfrm>
          <a:prstGeom prst="rect">
            <a:avLst/>
          </a:prstGeom>
          <a:noFill/>
          <a:ln w="25400" cap="flat">
            <a:solidFill>
              <a:srgbClr val="990000"/>
            </a:solidFill>
            <a:prstDash val="solid"/>
            <a:bevel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141967198"/>
      </p:ext>
    </p:extLst>
  </p:cSld>
  <p:clrMapOvr>
    <a:masterClrMapping/>
  </p:clrMapOvr>
  <p:transition spd="med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248634" y="273050"/>
            <a:ext cx="7772400" cy="749300"/>
          </a:xfrm>
        </p:spPr>
        <p:txBody>
          <a:bodyPr/>
          <a:lstStyle/>
          <a:p>
            <a:r>
              <a:rPr lang="en-US" dirty="0"/>
              <a:t>Mechanisms in Procedures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81000" y="1219200"/>
            <a:ext cx="5257800" cy="5435600"/>
          </a:xfrm>
        </p:spPr>
        <p:txBody>
          <a:bodyPr/>
          <a:lstStyle/>
          <a:p>
            <a:r>
              <a:rPr lang="en-US" dirty="0"/>
              <a:t>Passing control</a:t>
            </a:r>
          </a:p>
          <a:p>
            <a:pPr lvl="1"/>
            <a:r>
              <a:rPr lang="en-US" dirty="0"/>
              <a:t>To beginning of procedure code</a:t>
            </a:r>
          </a:p>
          <a:p>
            <a:pPr lvl="1"/>
            <a:r>
              <a:rPr lang="en-US" dirty="0"/>
              <a:t>Back to return point</a:t>
            </a:r>
          </a:p>
          <a:p>
            <a:r>
              <a:rPr lang="en-US" dirty="0"/>
              <a:t>Passing data</a:t>
            </a:r>
          </a:p>
          <a:p>
            <a:pPr lvl="1"/>
            <a:r>
              <a:rPr lang="en-US" dirty="0"/>
              <a:t>Procedure arguments</a:t>
            </a:r>
          </a:p>
          <a:p>
            <a:pPr lvl="1"/>
            <a:r>
              <a:rPr lang="en-US" dirty="0"/>
              <a:t>Return value</a:t>
            </a:r>
          </a:p>
          <a:p>
            <a:r>
              <a:rPr lang="en-US" dirty="0"/>
              <a:t>Memory management</a:t>
            </a:r>
          </a:p>
          <a:p>
            <a:pPr lvl="1"/>
            <a:r>
              <a:rPr lang="en-US" dirty="0"/>
              <a:t>Allocate during procedure execution</a:t>
            </a:r>
          </a:p>
          <a:p>
            <a:pPr lvl="1"/>
            <a:r>
              <a:rPr lang="en-US" dirty="0" err="1"/>
              <a:t>Deallocate</a:t>
            </a:r>
            <a:r>
              <a:rPr lang="en-US" dirty="0"/>
              <a:t> upon return</a:t>
            </a:r>
          </a:p>
        </p:txBody>
      </p:sp>
      <p:sp>
        <p:nvSpPr>
          <p:cNvPr id="8" name="Rectangle 4"/>
          <p:cNvSpPr>
            <a:spLocks/>
          </p:cNvSpPr>
          <p:nvPr/>
        </p:nvSpPr>
        <p:spPr bwMode="auto">
          <a:xfrm>
            <a:off x="5791200" y="990600"/>
            <a:ext cx="1841500" cy="2362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P(…) {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y = Q(x);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print(y)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</a:p>
        </p:txBody>
      </p:sp>
      <p:sp>
        <p:nvSpPr>
          <p:cNvPr id="9" name="Rectangle 5"/>
          <p:cNvSpPr>
            <a:spLocks/>
          </p:cNvSpPr>
          <p:nvPr/>
        </p:nvSpPr>
        <p:spPr bwMode="auto">
          <a:xfrm>
            <a:off x="5791200" y="3581400"/>
            <a:ext cx="2133600" cy="23622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Q(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 = 3*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  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v[10];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v[t];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cxnSp>
        <p:nvCxnSpPr>
          <p:cNvPr id="13" name="Straight Arrow Connector 12"/>
          <p:cNvCxnSpPr/>
          <p:nvPr/>
        </p:nvCxnSpPr>
        <p:spPr bwMode="auto">
          <a:xfrm>
            <a:off x="7010400" y="2133600"/>
            <a:ext cx="228600" cy="15240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008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20" name="Rectangle 19"/>
          <p:cNvSpPr/>
          <p:nvPr/>
        </p:nvSpPr>
        <p:spPr bwMode="auto">
          <a:xfrm>
            <a:off x="6019800" y="4419600"/>
            <a:ext cx="1447800" cy="381000"/>
          </a:xfrm>
          <a:prstGeom prst="rect">
            <a:avLst/>
          </a:prstGeom>
          <a:solidFill>
            <a:schemeClr val="accent1">
              <a:alpha val="23000"/>
            </a:schemeClr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17" name="Rectangle 16"/>
          <p:cNvSpPr/>
          <p:nvPr/>
        </p:nvSpPr>
        <p:spPr>
          <a:xfrm>
            <a:off x="733507" y="2711395"/>
            <a:ext cx="3538331" cy="389614"/>
          </a:xfrm>
          <a:prstGeom prst="rect">
            <a:avLst/>
          </a:prstGeom>
          <a:noFill/>
          <a:ln w="25400" cap="flat">
            <a:solidFill>
              <a:srgbClr val="990000"/>
            </a:solidFill>
            <a:prstDash val="solid"/>
            <a:bevel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227851812"/>
      </p:ext>
    </p:extLst>
  </p:cSld>
  <p:clrMapOvr>
    <a:masterClrMapping/>
  </p:clrMapOvr>
  <p:transition spd="med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248634" y="273050"/>
            <a:ext cx="7772400" cy="749300"/>
          </a:xfrm>
        </p:spPr>
        <p:txBody>
          <a:bodyPr/>
          <a:lstStyle/>
          <a:p>
            <a:r>
              <a:rPr lang="en-US" dirty="0"/>
              <a:t>Mechanisms in Procedures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81000" y="1219200"/>
            <a:ext cx="5257800" cy="5435600"/>
          </a:xfrm>
        </p:spPr>
        <p:txBody>
          <a:bodyPr/>
          <a:lstStyle/>
          <a:p>
            <a:r>
              <a:rPr lang="en-US" dirty="0"/>
              <a:t>Passing control</a:t>
            </a:r>
          </a:p>
          <a:p>
            <a:pPr lvl="1"/>
            <a:r>
              <a:rPr lang="en-US" dirty="0"/>
              <a:t>To beginning of procedure code</a:t>
            </a:r>
          </a:p>
          <a:p>
            <a:pPr lvl="1"/>
            <a:r>
              <a:rPr lang="en-US" dirty="0"/>
              <a:t>Back to return point</a:t>
            </a:r>
          </a:p>
          <a:p>
            <a:r>
              <a:rPr lang="en-US" dirty="0"/>
              <a:t>Passing data</a:t>
            </a:r>
          </a:p>
          <a:p>
            <a:pPr lvl="1"/>
            <a:r>
              <a:rPr lang="en-US" dirty="0"/>
              <a:t>Procedure arguments</a:t>
            </a:r>
          </a:p>
          <a:p>
            <a:pPr lvl="1"/>
            <a:r>
              <a:rPr lang="en-US" dirty="0"/>
              <a:t>Return value</a:t>
            </a:r>
          </a:p>
          <a:p>
            <a:r>
              <a:rPr lang="en-US" dirty="0"/>
              <a:t>Memory management</a:t>
            </a:r>
          </a:p>
          <a:p>
            <a:pPr lvl="1"/>
            <a:r>
              <a:rPr lang="en-US" dirty="0"/>
              <a:t>Allocate during procedure execution</a:t>
            </a:r>
          </a:p>
          <a:p>
            <a:pPr lvl="1"/>
            <a:r>
              <a:rPr lang="en-US" dirty="0" err="1"/>
              <a:t>Deallocate</a:t>
            </a:r>
            <a:r>
              <a:rPr lang="en-US" dirty="0"/>
              <a:t> upon return</a:t>
            </a:r>
          </a:p>
        </p:txBody>
      </p:sp>
      <p:sp>
        <p:nvSpPr>
          <p:cNvPr id="8" name="Rectangle 4"/>
          <p:cNvSpPr>
            <a:spLocks/>
          </p:cNvSpPr>
          <p:nvPr/>
        </p:nvSpPr>
        <p:spPr bwMode="auto">
          <a:xfrm>
            <a:off x="5791200" y="990600"/>
            <a:ext cx="1841500" cy="2362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P(…) {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y = Q(x);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print(y)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</a:p>
        </p:txBody>
      </p:sp>
      <p:sp>
        <p:nvSpPr>
          <p:cNvPr id="9" name="Rectangle 5"/>
          <p:cNvSpPr>
            <a:spLocks/>
          </p:cNvSpPr>
          <p:nvPr/>
        </p:nvSpPr>
        <p:spPr bwMode="auto">
          <a:xfrm>
            <a:off x="5791200" y="3581400"/>
            <a:ext cx="2133600" cy="23622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Q(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 = 3*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  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v[10];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v[t];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cxnSp>
        <p:nvCxnSpPr>
          <p:cNvPr id="14" name="Straight Arrow Connector 13"/>
          <p:cNvCxnSpPr/>
          <p:nvPr/>
        </p:nvCxnSpPr>
        <p:spPr bwMode="auto">
          <a:xfrm flipH="1" flipV="1">
            <a:off x="6248400" y="2133600"/>
            <a:ext cx="914400" cy="3200400"/>
          </a:xfrm>
          <a:prstGeom prst="straightConnector1">
            <a:avLst/>
          </a:prstGeom>
          <a:solidFill>
            <a:schemeClr val="accent1"/>
          </a:solidFill>
          <a:ln w="25400" cap="flat" cmpd="sng" algn="ctr">
            <a:solidFill>
              <a:srgbClr val="008000"/>
            </a:solidFill>
            <a:prstDash val="solid"/>
            <a:round/>
            <a:headEnd type="none" w="med" len="med"/>
            <a:tailEnd type="arrow"/>
          </a:ln>
          <a:effectLst/>
        </p:spPr>
      </p:cxnSp>
      <p:sp>
        <p:nvSpPr>
          <p:cNvPr id="18" name="Rectangle 17"/>
          <p:cNvSpPr/>
          <p:nvPr/>
        </p:nvSpPr>
        <p:spPr>
          <a:xfrm>
            <a:off x="733506" y="3077155"/>
            <a:ext cx="3538331" cy="389614"/>
          </a:xfrm>
          <a:prstGeom prst="rect">
            <a:avLst/>
          </a:prstGeom>
          <a:noFill/>
          <a:ln w="25400" cap="flat">
            <a:solidFill>
              <a:srgbClr val="990000"/>
            </a:solidFill>
            <a:prstDash val="solid"/>
            <a:bevel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1503998916"/>
      </p:ext>
    </p:extLst>
  </p:cSld>
  <p:clrMapOvr>
    <a:masterClrMapping/>
  </p:clrMapOvr>
  <p:transition spd="med"/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248634" y="273050"/>
            <a:ext cx="7772400" cy="749300"/>
          </a:xfrm>
        </p:spPr>
        <p:txBody>
          <a:bodyPr/>
          <a:lstStyle/>
          <a:p>
            <a:r>
              <a:rPr lang="en-US" dirty="0"/>
              <a:t>Mechanisms in Procedures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81000" y="1219200"/>
            <a:ext cx="5257800" cy="5435600"/>
          </a:xfrm>
        </p:spPr>
        <p:txBody>
          <a:bodyPr/>
          <a:lstStyle/>
          <a:p>
            <a:r>
              <a:rPr lang="en-US" dirty="0"/>
              <a:t>Passing control</a:t>
            </a:r>
          </a:p>
          <a:p>
            <a:pPr lvl="1"/>
            <a:r>
              <a:rPr lang="en-US" dirty="0"/>
              <a:t>To beginning of procedure code</a:t>
            </a:r>
          </a:p>
          <a:p>
            <a:pPr lvl="1"/>
            <a:r>
              <a:rPr lang="en-US" dirty="0"/>
              <a:t>Back to return point</a:t>
            </a:r>
          </a:p>
          <a:p>
            <a:r>
              <a:rPr lang="en-US" dirty="0"/>
              <a:t>Passing data</a:t>
            </a:r>
          </a:p>
          <a:p>
            <a:pPr lvl="1"/>
            <a:r>
              <a:rPr lang="en-US" dirty="0"/>
              <a:t>Procedure arguments</a:t>
            </a:r>
          </a:p>
          <a:p>
            <a:pPr lvl="1"/>
            <a:r>
              <a:rPr lang="en-US" dirty="0"/>
              <a:t>Return value</a:t>
            </a:r>
          </a:p>
          <a:p>
            <a:r>
              <a:rPr lang="en-US" dirty="0"/>
              <a:t>Memory management</a:t>
            </a:r>
          </a:p>
          <a:p>
            <a:pPr lvl="1"/>
            <a:r>
              <a:rPr lang="en-US" dirty="0"/>
              <a:t>Allocate during procedure execution</a:t>
            </a:r>
          </a:p>
          <a:p>
            <a:pPr lvl="1"/>
            <a:r>
              <a:rPr lang="en-US" dirty="0" err="1"/>
              <a:t>Deallocate</a:t>
            </a:r>
            <a:r>
              <a:rPr lang="en-US" dirty="0"/>
              <a:t> upon return</a:t>
            </a:r>
          </a:p>
        </p:txBody>
      </p:sp>
      <p:sp>
        <p:nvSpPr>
          <p:cNvPr id="8" name="Rectangle 4"/>
          <p:cNvSpPr>
            <a:spLocks/>
          </p:cNvSpPr>
          <p:nvPr/>
        </p:nvSpPr>
        <p:spPr bwMode="auto">
          <a:xfrm>
            <a:off x="5791200" y="990600"/>
            <a:ext cx="1841500" cy="2362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P(…) {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y = Q(x);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print(y)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</a:p>
        </p:txBody>
      </p:sp>
      <p:sp>
        <p:nvSpPr>
          <p:cNvPr id="9" name="Rectangle 5"/>
          <p:cNvSpPr>
            <a:spLocks/>
          </p:cNvSpPr>
          <p:nvPr/>
        </p:nvSpPr>
        <p:spPr bwMode="auto">
          <a:xfrm>
            <a:off x="5791200" y="3581400"/>
            <a:ext cx="2133600" cy="23622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Q(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 = 3*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  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v[10];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v[t];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20" name="Rectangle 19"/>
          <p:cNvSpPr/>
          <p:nvPr/>
        </p:nvSpPr>
        <p:spPr bwMode="auto">
          <a:xfrm>
            <a:off x="6019800" y="4419600"/>
            <a:ext cx="1447800" cy="381000"/>
          </a:xfrm>
          <a:prstGeom prst="rect">
            <a:avLst/>
          </a:prstGeom>
          <a:solidFill>
            <a:schemeClr val="accent1">
              <a:alpha val="23000"/>
            </a:schemeClr>
          </a:solidFill>
          <a:ln w="25400" cap="flat" cmpd="sng" algn="ctr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normalizeH="0" baseline="0">
              <a:ln>
                <a:noFill/>
              </a:ln>
              <a:solidFill>
                <a:srgbClr val="000000"/>
              </a:solidFill>
              <a:effectLst/>
              <a:latin typeface="Gill Sans" charset="0"/>
              <a:ea typeface="ヒラギノ角ゴ ProN W3" charset="0"/>
              <a:cs typeface="ヒラギノ角ゴ ProN W3" charset="0"/>
              <a:sym typeface="Gill Sans" charset="0"/>
            </a:endParaRPr>
          </a:p>
        </p:txBody>
      </p:sp>
      <p:sp>
        <p:nvSpPr>
          <p:cNvPr id="19" name="Rectangle 18"/>
          <p:cNvSpPr/>
          <p:nvPr/>
        </p:nvSpPr>
        <p:spPr>
          <a:xfrm>
            <a:off x="825279" y="3833171"/>
            <a:ext cx="3899120" cy="730877"/>
          </a:xfrm>
          <a:prstGeom prst="rect">
            <a:avLst/>
          </a:prstGeom>
          <a:noFill/>
          <a:ln w="25400" cap="flat">
            <a:solidFill>
              <a:srgbClr val="990000"/>
            </a:solidFill>
            <a:prstDash val="solid"/>
            <a:bevel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marL="0" marR="0" indent="0" algn="ctr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</a:pPr>
            <a:endParaRPr kumimoji="0" lang="en-US" sz="4200" b="0" i="0" u="none" strike="noStrike" cap="none" spc="0" normalizeH="0" baseline="0">
              <a:ln>
                <a:noFill/>
              </a:ln>
              <a:solidFill>
                <a:srgbClr val="000000"/>
              </a:solidFill>
              <a:effectLst/>
              <a:uFillTx/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4207280486"/>
      </p:ext>
    </p:extLst>
  </p:cSld>
  <p:clrMapOvr>
    <a:masterClrMapping/>
  </p:clrMapOvr>
  <p:transition spd="med"/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248634" y="273050"/>
            <a:ext cx="7772400" cy="749300"/>
          </a:xfrm>
        </p:spPr>
        <p:txBody>
          <a:bodyPr/>
          <a:lstStyle/>
          <a:p>
            <a:r>
              <a:rPr lang="en-US" dirty="0"/>
              <a:t>Mechanisms in Procedures</a:t>
            </a:r>
          </a:p>
        </p:txBody>
      </p:sp>
      <p:sp>
        <p:nvSpPr>
          <p:cNvPr id="7" name="Content Placeholder 6"/>
          <p:cNvSpPr>
            <a:spLocks noGrp="1"/>
          </p:cNvSpPr>
          <p:nvPr>
            <p:ph idx="1"/>
          </p:nvPr>
        </p:nvSpPr>
        <p:spPr>
          <a:xfrm>
            <a:off x="381000" y="1219200"/>
            <a:ext cx="5257800" cy="5435600"/>
          </a:xfrm>
        </p:spPr>
        <p:txBody>
          <a:bodyPr/>
          <a:lstStyle/>
          <a:p>
            <a:r>
              <a:rPr lang="en-US" dirty="0"/>
              <a:t>Passing control</a:t>
            </a:r>
          </a:p>
          <a:p>
            <a:pPr lvl="1"/>
            <a:r>
              <a:rPr lang="en-US" dirty="0"/>
              <a:t>To beginning of procedure code</a:t>
            </a:r>
          </a:p>
          <a:p>
            <a:pPr lvl="1"/>
            <a:r>
              <a:rPr lang="en-US" dirty="0"/>
              <a:t>Back to return point</a:t>
            </a:r>
          </a:p>
          <a:p>
            <a:r>
              <a:rPr lang="en-US" dirty="0"/>
              <a:t>Passing data</a:t>
            </a:r>
          </a:p>
          <a:p>
            <a:pPr lvl="1"/>
            <a:r>
              <a:rPr lang="en-US" dirty="0"/>
              <a:t>Procedure arguments</a:t>
            </a:r>
          </a:p>
          <a:p>
            <a:pPr lvl="1"/>
            <a:r>
              <a:rPr lang="en-US" dirty="0"/>
              <a:t>Return value</a:t>
            </a:r>
          </a:p>
          <a:p>
            <a:r>
              <a:rPr lang="en-US" dirty="0"/>
              <a:t>Memory management</a:t>
            </a:r>
          </a:p>
          <a:p>
            <a:pPr lvl="1"/>
            <a:r>
              <a:rPr lang="en-US" dirty="0"/>
              <a:t>Allocate during procedure execution</a:t>
            </a:r>
          </a:p>
          <a:p>
            <a:pPr lvl="1"/>
            <a:r>
              <a:rPr lang="en-US" dirty="0" err="1"/>
              <a:t>Deallocate</a:t>
            </a:r>
            <a:r>
              <a:rPr lang="en-US" dirty="0"/>
              <a:t> upon return</a:t>
            </a:r>
          </a:p>
        </p:txBody>
      </p:sp>
      <p:sp>
        <p:nvSpPr>
          <p:cNvPr id="8" name="Rectangle 4"/>
          <p:cNvSpPr>
            <a:spLocks/>
          </p:cNvSpPr>
          <p:nvPr/>
        </p:nvSpPr>
        <p:spPr bwMode="auto">
          <a:xfrm>
            <a:off x="5791200" y="990600"/>
            <a:ext cx="1841500" cy="2362200"/>
          </a:xfrm>
          <a:prstGeom prst="rect">
            <a:avLst/>
          </a:prstGeom>
          <a:solidFill>
            <a:srgbClr val="F6F5BD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P(…) {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y = Q(x);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print(y)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  </a:t>
            </a:r>
          </a:p>
        </p:txBody>
      </p:sp>
      <p:sp>
        <p:nvSpPr>
          <p:cNvPr id="9" name="Rectangle 5"/>
          <p:cNvSpPr>
            <a:spLocks/>
          </p:cNvSpPr>
          <p:nvPr/>
        </p:nvSpPr>
        <p:spPr bwMode="auto">
          <a:xfrm>
            <a:off x="5791200" y="3581400"/>
            <a:ext cx="2133600" cy="2362200"/>
          </a:xfrm>
          <a:prstGeom prst="rect">
            <a:avLst/>
          </a:prstGeom>
          <a:solidFill>
            <a:srgbClr val="D5F1CF"/>
          </a:solidFill>
          <a:ln w="12700" cap="flat">
            <a:solidFill>
              <a:schemeClr val="tx1"/>
            </a:solidFill>
            <a:prstDash val="solid"/>
            <a:miter lim="800000"/>
            <a:headEnd type="none" w="med" len="med"/>
            <a:tailEnd type="none" w="med" len="med"/>
          </a:ln>
          <a:effectLst>
            <a:outerShdw dist="76199" dir="2700000" algn="ctr" rotWithShape="0">
              <a:schemeClr val="bg2">
                <a:alpha val="75000"/>
              </a:schemeClr>
            </a:outerShdw>
          </a:effectLst>
        </p:spPr>
        <p:txBody>
          <a:bodyPr lIns="38100" tIns="38100" rIns="38100" bIns="38100"/>
          <a:lstStyle/>
          <a:p>
            <a:pPr algn="l"/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Q(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)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{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t = 3*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;  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</a:t>
            </a:r>
            <a:r>
              <a:rPr lang="en-US" sz="1800" dirty="0" err="1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int</a:t>
            </a:r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v[10];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•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  return v[t];</a:t>
            </a:r>
          </a:p>
          <a:p>
            <a:pPr algn="l"/>
            <a:r>
              <a:rPr lang="en-US" sz="1800" dirty="0">
                <a:solidFill>
                  <a:schemeClr val="tx1"/>
                </a:solidFill>
                <a:latin typeface="Courier New" pitchFamily="49" charset="0"/>
                <a:cs typeface="Courier New" pitchFamily="49" charset="0"/>
                <a:sym typeface="Courier New Bold" charset="0"/>
              </a:rPr>
              <a:t>}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228600" y="5239333"/>
            <a:ext cx="5161059" cy="400108"/>
          </a:xfrm>
          <a:prstGeom prst="rect">
            <a:avLst/>
          </a:prstGeom>
          <a:noFill/>
          <a:ln w="50800" cap="flat">
            <a:solidFill>
              <a:schemeClr val="accent1"/>
            </a:solidFill>
            <a:miter lim="400000"/>
          </a:ln>
          <a:effectLst/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none"/>
        </p:style>
        <p:txBody>
          <a:bodyPr rot="0" spcFirstLastPara="1" vertOverflow="overflow" horzOverflow="overflow" vert="horz" wrap="square" lIns="45719" tIns="45719" rIns="45719" bIns="45719" numCol="1" spcCol="38100" rtlCol="0" anchor="t">
            <a:spAutoFit/>
          </a:bodyPr>
          <a:lstStyle/>
          <a:p>
            <a:pPr rtl="0" latinLnBrk="1" hangingPunct="0"/>
            <a:r>
              <a:rPr lang="en-US" sz="2000">
                <a:solidFill>
                  <a:srgbClr val="000000"/>
                </a:solidFill>
              </a:rPr>
              <a:t>Accomplished using instructions </a:t>
            </a:r>
            <a:r>
              <a:rPr lang="en-US" sz="2000" dirty="0">
                <a:solidFill>
                  <a:srgbClr val="000000"/>
                </a:solidFill>
              </a:rPr>
              <a:t>+ conventions</a:t>
            </a:r>
          </a:p>
        </p:txBody>
      </p:sp>
    </p:spTree>
    <p:extLst>
      <p:ext uri="{BB962C8B-B14F-4D97-AF65-F5344CB8AC3E}">
        <p14:creationId xmlns:p14="http://schemas.microsoft.com/office/powerpoint/2010/main" val="2275647653"/>
      </p:ext>
    </p:extLst>
  </p:cSld>
  <p:clrMapOvr>
    <a:masterClrMapping/>
  </p:clrMapOvr>
  <p:transition spd="med"/>
</p:sld>
</file>

<file path=ppt/theme/theme1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990000"/>
      </a:accent1>
      <a:accent2>
        <a:srgbClr val="333399"/>
      </a:accent2>
      <a:accent3>
        <a:srgbClr val="8F8F8F"/>
      </a:accent3>
      <a:accent4>
        <a:srgbClr val="707070"/>
      </a:accent4>
      <a:accent5>
        <a:srgbClr val="CAAAAA"/>
      </a:accent5>
      <a:accent6>
        <a:srgbClr val="2D2D8A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Avenir Roman"/>
        <a:ea typeface="Avenir Roman"/>
        <a:cs typeface="Avenir Roman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990000"/>
          </a:solidFill>
          <a:prstDash val="solid"/>
          <a:bevel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ctr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990000"/>
          </a:solidFill>
          <a:prstDash val="solid"/>
          <a:bevel/>
        </a:ln>
        <a:effectLst>
          <a:outerShdw blurRad="38100" dist="200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ctr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1_Title and Content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990000"/>
      </a:accent1>
      <a:accent2>
        <a:srgbClr val="333399"/>
      </a:accent2>
      <a:accent3>
        <a:srgbClr val="FFFFFF"/>
      </a:accent3>
      <a:accent4>
        <a:srgbClr val="000000"/>
      </a:accent4>
      <a:accent5>
        <a:srgbClr val="CAAAAA"/>
      </a:accent5>
      <a:accent6>
        <a:srgbClr val="2D2D8A"/>
      </a:accent6>
      <a:hlink>
        <a:srgbClr val="009999"/>
      </a:hlink>
      <a:folHlink>
        <a:srgbClr val="99CC00"/>
      </a:folHlink>
    </a:clrScheme>
    <a:fontScheme name="Title and Content">
      <a:majorFont>
        <a:latin typeface="Calibri Bold"/>
        <a:ea typeface="ヒラギノ角ゴ ProN W6"/>
        <a:cs typeface="ヒラギノ角ゴ ProN W6"/>
      </a:majorFont>
      <a:minorFont>
        <a:latin typeface="Calibri Bold"/>
        <a:ea typeface="ヒラギノ角ゴ ProN W6"/>
        <a:cs typeface="ヒラギノ角ゴ ProN W6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25400" cap="flat" cmpd="sng" algn="ctr">
          <a:solidFill>
            <a:srgbClr val="000000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ctr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4200" b="0" i="0" u="none" strike="noStrike" cap="none" normalizeH="0" baseline="0" smtClean="0">
            <a:ln>
              <a:noFill/>
            </a:ln>
            <a:solidFill>
              <a:srgbClr val="000000"/>
            </a:solidFill>
            <a:effectLst/>
            <a:latin typeface="Gill Sans" charset="0"/>
            <a:ea typeface="ヒラギノ角ゴ ProN W3" charset="0"/>
            <a:cs typeface="ヒラギノ角ゴ ProN W3" charset="0"/>
            <a:sym typeface="Gill Sans" charset="0"/>
          </a:defRPr>
        </a:defPPr>
      </a:lstStyle>
    </a:lnDef>
  </a:objectDefaults>
  <a:extraClrSchemeLst>
    <a:extraClrScheme>
      <a:clrScheme name="Title and Conten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Default">
  <a:themeElements>
    <a:clrScheme name="Default">
      <a:dk1>
        <a:srgbClr val="000000"/>
      </a:dk1>
      <a:lt1>
        <a:srgbClr val="FFFFFF"/>
      </a:lt1>
      <a:dk2>
        <a:srgbClr val="A7A7A7"/>
      </a:dk2>
      <a:lt2>
        <a:srgbClr val="535353"/>
      </a:lt2>
      <a:accent1>
        <a:srgbClr val="990000"/>
      </a:accent1>
      <a:accent2>
        <a:srgbClr val="333399"/>
      </a:accent2>
      <a:accent3>
        <a:srgbClr val="8F8F8F"/>
      </a:accent3>
      <a:accent4>
        <a:srgbClr val="707070"/>
      </a:accent4>
      <a:accent5>
        <a:srgbClr val="CAAAAA"/>
      </a:accent5>
      <a:accent6>
        <a:srgbClr val="2D2D8A"/>
      </a:accent6>
      <a:hlink>
        <a:srgbClr val="0000FF"/>
      </a:hlink>
      <a:folHlink>
        <a:srgbClr val="FF00FF"/>
      </a:folHlink>
    </a:clrScheme>
    <a:fontScheme name="Default">
      <a:majorFont>
        <a:latin typeface="Helvetica"/>
        <a:ea typeface="Helvetica"/>
        <a:cs typeface="Helvetica"/>
      </a:majorFont>
      <a:minorFont>
        <a:latin typeface="Avenir Roman"/>
        <a:ea typeface="Avenir Roman"/>
        <a:cs typeface="Avenir Roman"/>
      </a:minorFont>
    </a:fontScheme>
    <a:fmtScheme name="Default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0000" dir="5400000" rotWithShape="0">
              <a:srgbClr val="000000">
                <a:alpha val="38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rgbClr val="FFFFFF"/>
        </a:solidFill>
        <a:ln w="25400" cap="flat">
          <a:solidFill>
            <a:srgbClr val="990000"/>
          </a:solidFill>
          <a:prstDash val="solid"/>
          <a:bevel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ctr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990000"/>
          </a:solidFill>
          <a:prstDash val="solid"/>
          <a:bevel/>
        </a:ln>
        <a:effectLst>
          <a:outerShdw blurRad="38100" dist="20000" dir="5400000" rotWithShape="0">
            <a:srgbClr val="000000">
              <a:alpha val="38000"/>
            </a:srgbClr>
          </a:outerShdw>
        </a:effectLst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</a:spPr>
      <a:bodyPr rot="0" spcFirstLastPara="1" vertOverflow="overflow" horzOverflow="overflow" vert="horz" wrap="square" lIns="45719" tIns="45719" rIns="45719" bIns="45719" numCol="1" spcCol="38100" rtlCol="0" anchor="t">
        <a:spAutoFit/>
      </a:bodyPr>
      <a:lstStyle>
        <a:defPPr marL="0" marR="0" indent="0" algn="ctr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42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Calibri"/>
            <a:ea typeface="Calibri"/>
            <a:cs typeface="Calibri"/>
            <a:sym typeface="Calibri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8804</TotalTime>
  <Words>3888</Words>
  <Application>Microsoft Macintosh PowerPoint</Application>
  <PresentationFormat>On-screen Show (4:3)</PresentationFormat>
  <Paragraphs>1152</Paragraphs>
  <Slides>48</Slides>
  <Notes>48</Notes>
  <HiddenSlides>0</HiddenSlides>
  <MMClips>0</MMClips>
  <ScaleCrop>false</ScaleCrop>
  <HeadingPairs>
    <vt:vector size="6" baseType="variant">
      <vt:variant>
        <vt:lpstr>Fonts Used</vt:lpstr>
      </vt:variant>
      <vt:variant>
        <vt:i4>13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48</vt:i4>
      </vt:variant>
    </vt:vector>
  </HeadingPairs>
  <TitlesOfParts>
    <vt:vector size="63" baseType="lpstr">
      <vt:lpstr>Calibri Bold</vt:lpstr>
      <vt:lpstr>Calibri Bold Italic</vt:lpstr>
      <vt:lpstr>Arial</vt:lpstr>
      <vt:lpstr>Arial Narrow</vt:lpstr>
      <vt:lpstr>Arial Narrow Bold</vt:lpstr>
      <vt:lpstr>Avenir Roman</vt:lpstr>
      <vt:lpstr>Calibri</vt:lpstr>
      <vt:lpstr>Courier</vt:lpstr>
      <vt:lpstr>Courier New</vt:lpstr>
      <vt:lpstr>Courier New Bold</vt:lpstr>
      <vt:lpstr>Gill Sans</vt:lpstr>
      <vt:lpstr>Wingdings</vt:lpstr>
      <vt:lpstr>Wingdings 2</vt:lpstr>
      <vt:lpstr>Default</vt:lpstr>
      <vt:lpstr>1_Title and Content</vt:lpstr>
      <vt:lpstr> Machine-Level Programming III: Functions and the call stack  cs154 Introduction to Computer Systems  Junchen Jiang  </vt:lpstr>
      <vt:lpstr>Today</vt:lpstr>
      <vt:lpstr>Mechanisms in Procedures</vt:lpstr>
      <vt:lpstr>Mechanisms in Procedures</vt:lpstr>
      <vt:lpstr>Mechanisms in Procedures</vt:lpstr>
      <vt:lpstr>Mechanisms in Procedures</vt:lpstr>
      <vt:lpstr>Mechanisms in Procedures</vt:lpstr>
      <vt:lpstr>Mechanisms in Procedures</vt:lpstr>
      <vt:lpstr>Mechanisms in Procedures</vt:lpstr>
      <vt:lpstr>Mechanisms in Procedures</vt:lpstr>
      <vt:lpstr>Today</vt:lpstr>
      <vt:lpstr>Stack in memory</vt:lpstr>
      <vt:lpstr>Stack in memory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Example</vt:lpstr>
      <vt:lpstr>x86-64/Linux Stack Frame</vt:lpstr>
      <vt:lpstr>x86-64 Stack</vt:lpstr>
      <vt:lpstr>x86-64 Stack: Push</vt:lpstr>
      <vt:lpstr>x86-64 Stack: Push</vt:lpstr>
      <vt:lpstr>x86-64 Stack: Push</vt:lpstr>
      <vt:lpstr>x86-64 Stack: Pop</vt:lpstr>
      <vt:lpstr>x86-64 Stack: Pop</vt:lpstr>
      <vt:lpstr>x86-64 Stack: Pop</vt:lpstr>
      <vt:lpstr>Today</vt:lpstr>
      <vt:lpstr>Code Examples</vt:lpstr>
      <vt:lpstr>Code Examples</vt:lpstr>
      <vt:lpstr>Code Examples</vt:lpstr>
      <vt:lpstr>Code Examples</vt:lpstr>
      <vt:lpstr>Code Examples</vt:lpstr>
      <vt:lpstr>Procedure Control Flow</vt:lpstr>
      <vt:lpstr>Control Flow Example</vt:lpstr>
      <vt:lpstr>Control Flow Example (cont.)</vt:lpstr>
      <vt:lpstr>Control Flow Example (cont.)</vt:lpstr>
      <vt:lpstr>Control Flow Example (cont.)</vt:lpstr>
      <vt:lpstr>Why “Stack” is so important</vt:lpstr>
      <vt:lpstr>Procedure Data Flow</vt:lpstr>
      <vt:lpstr>Data flow examples</vt:lpstr>
      <vt:lpstr>Data flow examples</vt:lpstr>
      <vt:lpstr>Data flow examples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Machine-Level Programming: Functions and the call stack  cs154 Introduction to Computer Systems Lecture 7 Section ?????, Web aside ??? </dc:title>
  <cp:lastModifiedBy>Junchen Jiang</cp:lastModifiedBy>
  <cp:revision>416</cp:revision>
  <dcterms:modified xsi:type="dcterms:W3CDTF">2020-04-16T14:56:51Z</dcterms:modified>
</cp:coreProperties>
</file>