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</p:sldIdLst>
  <p:sldSz cy="5143500" cx="9144000"/>
  <p:notesSz cx="6858000" cy="9144000"/>
  <p:embeddedFontLst>
    <p:embeddedFont>
      <p:font typeface="Raleway"/>
      <p:regular r:id="rId11"/>
      <p:bold r:id="rId12"/>
      <p:italic r:id="rId13"/>
      <p:boldItalic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regular.fntdata"/><Relationship Id="rId10" Type="http://schemas.openxmlformats.org/officeDocument/2006/relationships/slide" Target="slides/slide6.xml"/><Relationship Id="rId13" Type="http://schemas.openxmlformats.org/officeDocument/2006/relationships/font" Target="fonts/Raleway-italic.fntdata"/><Relationship Id="rId12" Type="http://schemas.openxmlformats.org/officeDocument/2006/relationships/font" Target="fonts/Raleway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Lato-regular.fntdata"/><Relationship Id="rId14" Type="http://schemas.openxmlformats.org/officeDocument/2006/relationships/font" Target="fonts/Raleway-boldItalic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Lat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Shape 1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Shape 14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Shape 74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Shape 7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Shape 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Shape 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Shape 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Shape 21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Shape 2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Shape 2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Shape 28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Shape 3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Shape 3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Shape 3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Shape 3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Shape 4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Shape 4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Shape 4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Shape 4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Shape 4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Shape 5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Shape 5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Shape 52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Shape 56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Shape 5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Shape 59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Shape 6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Shape 6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Shape 6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Shape 66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Shape 68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b="1" sz="2800"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 Adaptor</a:t>
            </a:r>
            <a:endParaRPr/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rgbClr val="484A4C"/>
                </a:solidFill>
                <a:latin typeface="Arial"/>
                <a:ea typeface="Arial"/>
                <a:cs typeface="Arial"/>
                <a:sym typeface="Arial"/>
              </a:rPr>
              <a:t>MPCS 51050 Pattern Presentation - Chung-An Chiu</a:t>
            </a:r>
            <a:endParaRPr b="1" sz="2100">
              <a:solidFill>
                <a:srgbClr val="484A4C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Shape 9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05125" y="904875"/>
            <a:ext cx="3333750" cy="333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do we need adaptor?</a:t>
            </a:r>
            <a:endParaRPr/>
          </a:p>
        </p:txBody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x="729450" y="2078875"/>
            <a:ext cx="7688700" cy="13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How can a class be reused that does not have an interface that a client requires?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How can classes that have incompatible interfaces work together?</a:t>
            </a:r>
            <a:endParaRPr sz="1800"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How can an alternative interface be provided for a class?</a:t>
            </a:r>
            <a:endParaRPr sz="1800"/>
          </a:p>
        </p:txBody>
      </p:sp>
      <p:sp>
        <p:nvSpPr>
          <p:cNvPr id="99" name="Shape 99"/>
          <p:cNvSpPr txBox="1"/>
          <p:nvPr/>
        </p:nvSpPr>
        <p:spPr>
          <a:xfrm>
            <a:off x="904650" y="3466375"/>
            <a:ext cx="7513500" cy="85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800">
                <a:solidFill>
                  <a:srgbClr val="CC4125"/>
                </a:solidFill>
                <a:latin typeface="Lato"/>
                <a:ea typeface="Lato"/>
                <a:cs typeface="Lato"/>
                <a:sym typeface="Lato"/>
              </a:rPr>
              <a:t>When you want to use an object that doesn’t have specific interface, but you don’t want it to permanently implement that interface</a:t>
            </a:r>
            <a:endParaRPr b="1">
              <a:solidFill>
                <a:srgbClr val="CC4125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UML</a:t>
            </a:r>
            <a:endParaRPr/>
          </a:p>
        </p:txBody>
      </p:sp>
      <p:pic>
        <p:nvPicPr>
          <p:cNvPr id="105" name="Shape 10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9450" y="1955851"/>
            <a:ext cx="7688699" cy="25944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 example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ctrTitle"/>
          </p:nvPr>
        </p:nvSpPr>
        <p:spPr>
          <a:xfrm>
            <a:off x="729450" y="2027925"/>
            <a:ext cx="7688100" cy="95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