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 Adaptor</a:t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484A4C"/>
                </a:solidFill>
                <a:latin typeface="Arial"/>
                <a:ea typeface="Arial"/>
                <a:cs typeface="Arial"/>
                <a:sym typeface="Arial"/>
              </a:rPr>
              <a:t>MPCS 51050 Pattern Presentation - Chung-An Chiu</a:t>
            </a:r>
            <a:endParaRPr b="1" sz="2100">
              <a:solidFill>
                <a:srgbClr val="484A4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5125" y="904875"/>
            <a:ext cx="333375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need adaptor?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729450" y="2078875"/>
            <a:ext cx="7688700" cy="13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How can a class be reused that does not have an interface that a client requires?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How can classes that have incompatible interfaces work together?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How can an alternative interface be provided for a class?</a:t>
            </a:r>
            <a:endParaRPr sz="1800"/>
          </a:p>
        </p:txBody>
      </p:sp>
      <p:sp>
        <p:nvSpPr>
          <p:cNvPr id="99" name="Shape 99"/>
          <p:cNvSpPr txBox="1"/>
          <p:nvPr/>
        </p:nvSpPr>
        <p:spPr>
          <a:xfrm>
            <a:off x="904650" y="3466375"/>
            <a:ext cx="75135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rgbClr val="CC4125"/>
                </a:solidFill>
                <a:latin typeface="Lato"/>
                <a:ea typeface="Lato"/>
                <a:cs typeface="Lato"/>
                <a:sym typeface="Lato"/>
              </a:rPr>
              <a:t>When you want to use an object that doesn’t have specific interface, but you don’t want it to permanently implement that interface</a:t>
            </a:r>
            <a:endParaRPr b="1">
              <a:solidFill>
                <a:srgbClr val="CC4125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UML</a:t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1955851"/>
            <a:ext cx="7688699" cy="2594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example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729450" y="2027925"/>
            <a:ext cx="7688100" cy="95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