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8"/>
  </p:handoutMasterIdLst>
  <p:sldIdLst>
    <p:sldId id="257" r:id="rId2"/>
    <p:sldId id="261" r:id="rId3"/>
    <p:sldId id="260" r:id="rId4"/>
    <p:sldId id="259" r:id="rId5"/>
    <p:sldId id="258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/>
    <p:restoredTop sz="94681"/>
  </p:normalViewPr>
  <p:slideViewPr>
    <p:cSldViewPr snapToGrid="0" snapToObjects="1">
      <p:cViewPr varScale="1">
        <p:scale>
          <a:sx n="115" d="100"/>
          <a:sy n="115" d="100"/>
        </p:scale>
        <p:origin x="224" y="2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3DFD92-B1B0-BE46-B041-0E5E539F13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07C3A8-9E41-4840-83DB-B7541708BF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69FE9-4318-1C41-8A67-BC4F4A021B9A}" type="datetimeFigureOut">
              <a:rPr lang="en-US" smtClean="0"/>
              <a:t>8/1/18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BE5F84-4460-6C49-872F-386C86538E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318C8A-588E-6C42-AE1A-F809CEE6C7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8B1B2-3E8A-8747-87C2-4D5C80F1C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4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B7447-7257-D148-A601-5FB7D4524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9CE42-F0AE-F145-9E90-52749BF554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19125-A557-934D-BD8B-8C3C4D8C1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E9A0D-00F5-1A45-86F9-90164001F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CB34D-8864-BF47-B481-852DDCCF7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84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FAD5E-825E-E545-B913-9D744F14A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F6628-B495-8943-B9B1-859C8CA0E9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BB90F-7856-0E4C-9842-6BEBB80D5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04B42-04FF-4640-94D2-1E117C89D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D5BBD-6F29-E649-9433-F90A81640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8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CB05CC-4D6E-A64A-836E-1D88B0A9B2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7A959-7F0F-9446-AF5A-C467F860B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E2686-8A6D-1140-AEC6-0C16F2B18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04691-4862-9640-B5A0-680BDFCA0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BD42E-117B-9645-BE57-3147B698D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3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BCD68-B289-6A48-96D5-4FFCB54AF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5DE10-690E-174E-B3F1-6950BD018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EF5D0-749D-B647-BA39-0C16BEF06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64D23-9A38-2A4F-BCE3-E588FADB2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45967-EDD0-8143-8901-518867591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81DE9-99BB-2A40-94BE-AF016C141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60A37-2584-594B-AD05-1257A9C1B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8BEA6-A285-2342-B4E5-8E3BAD97A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CA220-5789-734A-B4D6-33F83A747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7CABE-BC4B-154B-87C6-324871613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49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0BC9C-4D4B-5B4E-BC5E-4D68D715B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6CA23-3F3B-7849-BC8F-A5D4C563AF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E4994-F988-E449-A9C0-F3E0D8F0B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B0C60-4193-C04F-BD66-0AA2CDF49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726ADA-BF76-BF45-AFD5-30C518433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55EDE-CB34-F04E-9BF4-C9820849B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74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29FBE-8D05-5E42-9F5F-0898DABDE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7CD6D3-1B1C-594F-9931-71839AF74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A81F6C-24D5-424D-94F7-46D23D175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7C138F-C413-B645-9C86-FF56792E1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C09A93-B76B-4540-B492-B8330AA6DE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D8C4D7-83DE-7343-BCF7-C108F5AB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F806C2-C7BC-534C-B7B9-5C990A65B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59B98C-74D7-AF4A-ABD5-83D8F6649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4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5AA53-D8FF-224B-BD64-7DE334DDB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23674D-559F-3743-8F3D-A86914DFA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090D5-EBD9-B945-8C08-95D4E04B4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EF254B-51B5-1349-9938-6A491C11A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82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40D644-FF68-FE4F-A4BB-A0BCA112B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EF183C-B4B0-9345-A6EC-A7E70E2D8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1E81B6-97C4-9A44-ACCF-C66B735E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8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1493D-A245-5A40-8ED4-6C65A333F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062D-B806-BF4F-80C6-C0188E7D6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C48B0C-32BB-1A4F-A166-48F2ED0AF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D2456-DB74-824D-9DA9-D70A77D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ED0F04-E1C7-AD49-AE64-ED22EEE95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8F607-EB16-8C45-B7BF-0C142A316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39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B2CD0-7365-1346-B547-35EBA57B5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96D8B7-F488-F34F-8333-4C5293C88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D1486F-10A3-6A4E-835E-4E7A9C13C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F279D-EF59-B446-884E-58337A988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F9D47-4BA4-4443-B500-412375F86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3947B-197B-FF42-8380-D19970E2F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79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19F292-5740-2443-B7EC-C3700B201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A2E4A-BEE6-5A4C-9D3E-F813F4A30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B857B-4321-0F40-9E68-2CFDD0C1EC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26DC7-0FE5-D744-98A3-62A830E9A511}" type="datetimeFigureOut">
              <a:rPr lang="en-US" smtClean="0"/>
              <a:t>7/31/18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355DC-5E60-6742-9E5D-2B8988CD1A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155FD-9E33-9043-8BCC-85AD6AC1D5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92847-5685-9041-BB88-2D6FA597A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3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0B50DBA-14C6-F844-8EE2-A521A1462B57}"/>
              </a:ext>
            </a:extLst>
          </p:cNvPr>
          <p:cNvSpPr txBox="1"/>
          <p:nvPr/>
        </p:nvSpPr>
        <p:spPr>
          <a:xfrm>
            <a:off x="5622400" y="110082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 T</a:t>
            </a:r>
            <a:r>
              <a:rPr lang="en-US" sz="2400" b="1" baseline="-25000" dirty="0"/>
              <a:t>0</a:t>
            </a:r>
            <a:endParaRPr lang="en-US" sz="2400" b="1" i="1" dirty="0"/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325C1D89-0F80-C94B-BCE4-B1AF6ECAC6CF}"/>
              </a:ext>
            </a:extLst>
          </p:cNvPr>
          <p:cNvGrpSpPr/>
          <p:nvPr/>
        </p:nvGrpSpPr>
        <p:grpSpPr>
          <a:xfrm>
            <a:off x="5050028" y="954124"/>
            <a:ext cx="2297430" cy="2026490"/>
            <a:chOff x="2432558" y="2668624"/>
            <a:chExt cx="2297430" cy="2026490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DD809305-E0E9-574B-B3AF-80FE60D77661}"/>
                </a:ext>
              </a:extLst>
            </p:cNvPr>
            <p:cNvGrpSpPr/>
            <p:nvPr/>
          </p:nvGrpSpPr>
          <p:grpSpPr>
            <a:xfrm>
              <a:off x="2432558" y="2668624"/>
              <a:ext cx="2297430" cy="1964819"/>
              <a:chOff x="462421" y="1224151"/>
              <a:chExt cx="2297430" cy="1964819"/>
            </a:xfrm>
          </p:grpSpPr>
          <p:sp>
            <p:nvSpPr>
              <p:cNvPr id="112" name="Bevel 111">
                <a:extLst>
                  <a:ext uri="{FF2B5EF4-FFF2-40B4-BE49-F238E27FC236}">
                    <a16:creationId xmlns:a16="http://schemas.microsoft.com/office/drawing/2014/main" id="{3EF2A9A5-65EE-0D4D-BA27-9DF0CEC56B32}"/>
                  </a:ext>
                </a:extLst>
              </p:cNvPr>
              <p:cNvSpPr/>
              <p:nvPr/>
            </p:nvSpPr>
            <p:spPr>
              <a:xfrm>
                <a:off x="462421" y="1287188"/>
                <a:ext cx="2297430" cy="1901782"/>
              </a:xfrm>
              <a:prstGeom prst="bevel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ounded Rectangle 112">
                <a:extLst>
                  <a:ext uri="{FF2B5EF4-FFF2-40B4-BE49-F238E27FC236}">
                    <a16:creationId xmlns:a16="http://schemas.microsoft.com/office/drawing/2014/main" id="{2594C777-7533-3544-BC83-44FA3C524C22}"/>
                  </a:ext>
                </a:extLst>
              </p:cNvPr>
              <p:cNvSpPr/>
              <p:nvPr/>
            </p:nvSpPr>
            <p:spPr>
              <a:xfrm>
                <a:off x="766215" y="1591850"/>
                <a:ext cx="1643975" cy="129377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1"/>
              <a:lstStyle/>
              <a:p>
                <a:pPr algn="ctr"/>
                <a:r>
                  <a:rPr lang="en-US" dirty="0">
                    <a:solidFill>
                      <a:srgbClr val="002060"/>
                    </a:solidFill>
                  </a:rPr>
                  <a:t>DNS_SEED</a:t>
                </a: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D44E2334-17CA-094C-B9C6-9322CFE19F39}"/>
                  </a:ext>
                </a:extLst>
              </p:cNvPr>
              <p:cNvSpPr txBox="1"/>
              <p:nvPr/>
            </p:nvSpPr>
            <p:spPr>
              <a:xfrm>
                <a:off x="905084" y="1224151"/>
                <a:ext cx="1483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accent6">
                        <a:lumMod val="75000"/>
                      </a:schemeClr>
                    </a:solidFill>
                  </a:rPr>
                  <a:t>Docker image</a:t>
                </a:r>
              </a:p>
            </p:txBody>
          </p:sp>
        </p:grp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90CC428-725B-F741-BE02-4015D8D0EBC9}"/>
                </a:ext>
              </a:extLst>
            </p:cNvPr>
            <p:cNvSpPr txBox="1"/>
            <p:nvPr/>
          </p:nvSpPr>
          <p:spPr>
            <a:xfrm>
              <a:off x="2597979" y="4325782"/>
              <a:ext cx="1920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--name DNS_SEED</a:t>
              </a:r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DD1A8917-82BB-8A40-AE35-060E04CFCB50}"/>
                </a:ext>
              </a:extLst>
            </p:cNvPr>
            <p:cNvSpPr/>
            <p:nvPr/>
          </p:nvSpPr>
          <p:spPr>
            <a:xfrm>
              <a:off x="2840930" y="3484118"/>
              <a:ext cx="1430031" cy="7799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i="1" dirty="0"/>
                <a:t>Registrar</a:t>
              </a:r>
            </a:p>
            <a:p>
              <a:pPr algn="ctr"/>
              <a:r>
                <a:rPr lang="en-US" sz="1400" dirty="0"/>
                <a:t>Port 58333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155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0B50DBA-14C6-F844-8EE2-A521A1462B57}"/>
              </a:ext>
            </a:extLst>
          </p:cNvPr>
          <p:cNvSpPr txBox="1"/>
          <p:nvPr/>
        </p:nvSpPr>
        <p:spPr>
          <a:xfrm>
            <a:off x="5622400" y="110082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 T</a:t>
            </a:r>
            <a:r>
              <a:rPr lang="en-US" sz="2400" b="1" baseline="-25000" dirty="0"/>
              <a:t>1</a:t>
            </a:r>
            <a:endParaRPr lang="en-US" sz="2400" b="1" i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CCDF079-2840-2644-9836-ADCF6B510A73}"/>
              </a:ext>
            </a:extLst>
          </p:cNvPr>
          <p:cNvSpPr txBox="1"/>
          <p:nvPr/>
        </p:nvSpPr>
        <p:spPr>
          <a:xfrm>
            <a:off x="5246507" y="780546"/>
            <a:ext cx="2157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register(Registration)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6DC0EE6-DEDD-0740-8F33-9765203DD544}"/>
              </a:ext>
            </a:extLst>
          </p:cNvPr>
          <p:cNvSpPr txBox="1"/>
          <p:nvPr/>
        </p:nvSpPr>
        <p:spPr>
          <a:xfrm>
            <a:off x="5500412" y="2013058"/>
            <a:ext cx="1572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Response(null)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61FF6CC-0D1A-D146-A9B7-AAE276433E7F}"/>
              </a:ext>
            </a:extLst>
          </p:cNvPr>
          <p:cNvGrpSpPr/>
          <p:nvPr/>
        </p:nvGrpSpPr>
        <p:grpSpPr>
          <a:xfrm>
            <a:off x="7478244" y="571747"/>
            <a:ext cx="2297430" cy="2034412"/>
            <a:chOff x="7249098" y="759649"/>
            <a:chExt cx="2297430" cy="203441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A6743EF-805D-9C4E-A0F9-D02480B277E6}"/>
                </a:ext>
              </a:extLst>
            </p:cNvPr>
            <p:cNvGrpSpPr/>
            <p:nvPr/>
          </p:nvGrpSpPr>
          <p:grpSpPr>
            <a:xfrm>
              <a:off x="7249098" y="759649"/>
              <a:ext cx="2297430" cy="1972012"/>
              <a:chOff x="5178907" y="877503"/>
              <a:chExt cx="2297430" cy="1972012"/>
            </a:xfrm>
          </p:grpSpPr>
          <p:sp>
            <p:nvSpPr>
              <p:cNvPr id="6" name="Bevel 5">
                <a:extLst>
                  <a:ext uri="{FF2B5EF4-FFF2-40B4-BE49-F238E27FC236}">
                    <a16:creationId xmlns:a16="http://schemas.microsoft.com/office/drawing/2014/main" id="{7C589FAD-A3EA-AC4C-B417-E82B09DFD005}"/>
                  </a:ext>
                </a:extLst>
              </p:cNvPr>
              <p:cNvSpPr/>
              <p:nvPr/>
            </p:nvSpPr>
            <p:spPr>
              <a:xfrm>
                <a:off x="5178907" y="947733"/>
                <a:ext cx="2297430" cy="1901782"/>
              </a:xfrm>
              <a:prstGeom prst="bevel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ounded Rectangle 8">
                <a:extLst>
                  <a:ext uri="{FF2B5EF4-FFF2-40B4-BE49-F238E27FC236}">
                    <a16:creationId xmlns:a16="http://schemas.microsoft.com/office/drawing/2014/main" id="{804FB3F2-44F6-724C-9DFA-98E1DE8B1D20}"/>
                  </a:ext>
                </a:extLst>
              </p:cNvPr>
              <p:cNvSpPr/>
              <p:nvPr/>
            </p:nvSpPr>
            <p:spPr>
              <a:xfrm>
                <a:off x="5505855" y="1245140"/>
                <a:ext cx="1643975" cy="129377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1"/>
              <a:lstStyle/>
              <a:p>
                <a:pPr algn="ctr"/>
                <a:r>
                  <a:rPr lang="en-US" dirty="0">
                    <a:solidFill>
                      <a:srgbClr val="C00000"/>
                    </a:solidFill>
                  </a:rPr>
                  <a:t>Node A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DC6B9CB-CE8E-E54E-82D8-9F2EA0CCA6DC}"/>
                  </a:ext>
                </a:extLst>
              </p:cNvPr>
              <p:cNvSpPr txBox="1"/>
              <p:nvPr/>
            </p:nvSpPr>
            <p:spPr>
              <a:xfrm>
                <a:off x="5657055" y="877503"/>
                <a:ext cx="1483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accent6">
                        <a:lumMod val="75000"/>
                      </a:schemeClr>
                    </a:solidFill>
                  </a:rPr>
                  <a:t>Docker image</a:t>
                </a: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BE025BD-4532-D041-B39A-8B6654079C71}"/>
                </a:ext>
              </a:extLst>
            </p:cNvPr>
            <p:cNvSpPr txBox="1"/>
            <p:nvPr/>
          </p:nvSpPr>
          <p:spPr>
            <a:xfrm>
              <a:off x="7682584" y="1603569"/>
              <a:ext cx="14571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Known Peers:</a:t>
              </a:r>
            </a:p>
            <a:p>
              <a:pPr algn="ctr"/>
              <a:r>
                <a:rPr lang="en-US" dirty="0"/>
                <a:t>[ ]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194B3884-56B7-8841-B962-2897EED52B1F}"/>
                </a:ext>
              </a:extLst>
            </p:cNvPr>
            <p:cNvSpPr txBox="1"/>
            <p:nvPr/>
          </p:nvSpPr>
          <p:spPr>
            <a:xfrm>
              <a:off x="7581375" y="2424729"/>
              <a:ext cx="1726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--link DNS_SEED</a:t>
              </a:r>
            </a:p>
          </p:txBody>
        </p:sp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BCD7184-66E9-D14C-9625-674E21326170}"/>
              </a:ext>
            </a:extLst>
          </p:cNvPr>
          <p:cNvCxnSpPr/>
          <p:nvPr/>
        </p:nvCxnSpPr>
        <p:spPr>
          <a:xfrm flipH="1">
            <a:off x="5075676" y="1149878"/>
            <a:ext cx="2402568" cy="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9620AC7-AF41-4941-B55B-E0F033135276}"/>
              </a:ext>
            </a:extLst>
          </p:cNvPr>
          <p:cNvCxnSpPr>
            <a:cxnSpLocks/>
          </p:cNvCxnSpPr>
          <p:nvPr/>
        </p:nvCxnSpPr>
        <p:spPr>
          <a:xfrm>
            <a:off x="5075676" y="2017175"/>
            <a:ext cx="2402568" cy="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845D210-5E41-7343-A2B8-2C0F088C5FA8}"/>
              </a:ext>
            </a:extLst>
          </p:cNvPr>
          <p:cNvGrpSpPr/>
          <p:nvPr/>
        </p:nvGrpSpPr>
        <p:grpSpPr>
          <a:xfrm>
            <a:off x="2778246" y="600173"/>
            <a:ext cx="2297430" cy="2026490"/>
            <a:chOff x="2432558" y="2668624"/>
            <a:chExt cx="2297430" cy="2026490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E627F75-628E-AB4C-97FA-55E93BEB5DAD}"/>
                </a:ext>
              </a:extLst>
            </p:cNvPr>
            <p:cNvGrpSpPr/>
            <p:nvPr/>
          </p:nvGrpSpPr>
          <p:grpSpPr>
            <a:xfrm>
              <a:off x="2432558" y="2668624"/>
              <a:ext cx="2297430" cy="1964819"/>
              <a:chOff x="462421" y="1224151"/>
              <a:chExt cx="2297430" cy="1964819"/>
            </a:xfrm>
          </p:grpSpPr>
          <p:sp>
            <p:nvSpPr>
              <p:cNvPr id="7" name="Bevel 6">
                <a:extLst>
                  <a:ext uri="{FF2B5EF4-FFF2-40B4-BE49-F238E27FC236}">
                    <a16:creationId xmlns:a16="http://schemas.microsoft.com/office/drawing/2014/main" id="{6E5B93EA-F207-5249-AB0B-640F7C80385D}"/>
                  </a:ext>
                </a:extLst>
              </p:cNvPr>
              <p:cNvSpPr/>
              <p:nvPr/>
            </p:nvSpPr>
            <p:spPr>
              <a:xfrm>
                <a:off x="462421" y="1287188"/>
                <a:ext cx="2297430" cy="1901782"/>
              </a:xfrm>
              <a:prstGeom prst="bevel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>
                <a:extLst>
                  <a:ext uri="{FF2B5EF4-FFF2-40B4-BE49-F238E27FC236}">
                    <a16:creationId xmlns:a16="http://schemas.microsoft.com/office/drawing/2014/main" id="{06B0E4FA-4F36-5345-9416-D149E7F2D0B0}"/>
                  </a:ext>
                </a:extLst>
              </p:cNvPr>
              <p:cNvSpPr/>
              <p:nvPr/>
            </p:nvSpPr>
            <p:spPr>
              <a:xfrm>
                <a:off x="766215" y="1591850"/>
                <a:ext cx="1643975" cy="129377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1"/>
              <a:lstStyle/>
              <a:p>
                <a:pPr algn="ctr"/>
                <a:r>
                  <a:rPr lang="en-US" dirty="0">
                    <a:solidFill>
                      <a:srgbClr val="002060"/>
                    </a:solidFill>
                  </a:rPr>
                  <a:t>DNS_SEED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E1D250D-710F-D645-B086-33128AB20A08}"/>
                  </a:ext>
                </a:extLst>
              </p:cNvPr>
              <p:cNvSpPr txBox="1"/>
              <p:nvPr/>
            </p:nvSpPr>
            <p:spPr>
              <a:xfrm>
                <a:off x="905084" y="1224151"/>
                <a:ext cx="1483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accent6">
                        <a:lumMod val="75000"/>
                      </a:schemeClr>
                    </a:solidFill>
                  </a:rPr>
                  <a:t>Docker image</a:t>
                </a: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7251FB7-8815-EC44-81AE-8BDC2A724095}"/>
                </a:ext>
              </a:extLst>
            </p:cNvPr>
            <p:cNvSpPr txBox="1"/>
            <p:nvPr/>
          </p:nvSpPr>
          <p:spPr>
            <a:xfrm>
              <a:off x="2597979" y="4325782"/>
              <a:ext cx="1920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--name DNS_SEED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C1490B7-74B0-F643-B396-A2C588423E2E}"/>
                </a:ext>
              </a:extLst>
            </p:cNvPr>
            <p:cNvSpPr/>
            <p:nvPr/>
          </p:nvSpPr>
          <p:spPr>
            <a:xfrm>
              <a:off x="2840930" y="3484118"/>
              <a:ext cx="1430031" cy="7799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i="1" dirty="0"/>
                <a:t>Registrar</a:t>
              </a:r>
            </a:p>
            <a:p>
              <a:pPr algn="ctr"/>
              <a:r>
                <a:rPr lang="en-US" sz="1400" dirty="0"/>
                <a:t>Port 58333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BD990D7-7CCE-9848-A165-C261CD2280A2}"/>
              </a:ext>
            </a:extLst>
          </p:cNvPr>
          <p:cNvSpPr txBox="1"/>
          <p:nvPr/>
        </p:nvSpPr>
        <p:spPr>
          <a:xfrm>
            <a:off x="2855129" y="2626663"/>
            <a:ext cx="214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registered_nodes [A]</a:t>
            </a:r>
          </a:p>
        </p:txBody>
      </p:sp>
    </p:spTree>
    <p:extLst>
      <p:ext uri="{BB962C8B-B14F-4D97-AF65-F5344CB8AC3E}">
        <p14:creationId xmlns:p14="http://schemas.microsoft.com/office/powerpoint/2010/main" val="2310994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0B50DBA-14C6-F844-8EE2-A521A1462B57}"/>
              </a:ext>
            </a:extLst>
          </p:cNvPr>
          <p:cNvSpPr txBox="1"/>
          <p:nvPr/>
        </p:nvSpPr>
        <p:spPr>
          <a:xfrm>
            <a:off x="5622400" y="110082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 T</a:t>
            </a:r>
            <a:r>
              <a:rPr lang="en-US" sz="2400" b="1" baseline="-25000" dirty="0"/>
              <a:t>2</a:t>
            </a:r>
            <a:endParaRPr lang="en-US" sz="2400" b="1" i="1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A6743EF-805D-9C4E-A0F9-D02480B277E6}"/>
              </a:ext>
            </a:extLst>
          </p:cNvPr>
          <p:cNvGrpSpPr/>
          <p:nvPr/>
        </p:nvGrpSpPr>
        <p:grpSpPr>
          <a:xfrm>
            <a:off x="7249098" y="759649"/>
            <a:ext cx="2297430" cy="1972012"/>
            <a:chOff x="5178907" y="877503"/>
            <a:chExt cx="2297430" cy="1972012"/>
          </a:xfrm>
        </p:grpSpPr>
        <p:sp>
          <p:nvSpPr>
            <p:cNvPr id="6" name="Bevel 5">
              <a:extLst>
                <a:ext uri="{FF2B5EF4-FFF2-40B4-BE49-F238E27FC236}">
                  <a16:creationId xmlns:a16="http://schemas.microsoft.com/office/drawing/2014/main" id="{7C589FAD-A3EA-AC4C-B417-E82B09DFD005}"/>
                </a:ext>
              </a:extLst>
            </p:cNvPr>
            <p:cNvSpPr/>
            <p:nvPr/>
          </p:nvSpPr>
          <p:spPr>
            <a:xfrm>
              <a:off x="5178907" y="947733"/>
              <a:ext cx="2297430" cy="1901782"/>
            </a:xfrm>
            <a:prstGeom prst="bevel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804FB3F2-44F6-724C-9DFA-98E1DE8B1D20}"/>
                </a:ext>
              </a:extLst>
            </p:cNvPr>
            <p:cNvSpPr/>
            <p:nvPr/>
          </p:nvSpPr>
          <p:spPr>
            <a:xfrm>
              <a:off x="5505855" y="1245140"/>
              <a:ext cx="1643975" cy="129377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Node A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DC6B9CB-CE8E-E54E-82D8-9F2EA0CCA6DC}"/>
                </a:ext>
              </a:extLst>
            </p:cNvPr>
            <p:cNvSpPr txBox="1"/>
            <p:nvPr/>
          </p:nvSpPr>
          <p:spPr>
            <a:xfrm>
              <a:off x="5657055" y="877503"/>
              <a:ext cx="1483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Docker image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80DA913-4990-2A44-9CDB-2D868DDC987D}"/>
              </a:ext>
            </a:extLst>
          </p:cNvPr>
          <p:cNvGrpSpPr/>
          <p:nvPr/>
        </p:nvGrpSpPr>
        <p:grpSpPr>
          <a:xfrm>
            <a:off x="7249098" y="3145647"/>
            <a:ext cx="2297430" cy="1966753"/>
            <a:chOff x="7994718" y="4720457"/>
            <a:chExt cx="2297430" cy="1966753"/>
          </a:xfrm>
        </p:grpSpPr>
        <p:sp>
          <p:nvSpPr>
            <p:cNvPr id="5" name="Bevel 4">
              <a:extLst>
                <a:ext uri="{FF2B5EF4-FFF2-40B4-BE49-F238E27FC236}">
                  <a16:creationId xmlns:a16="http://schemas.microsoft.com/office/drawing/2014/main" id="{0F59EC2B-97CD-4547-B140-9BD4F53AB454}"/>
                </a:ext>
              </a:extLst>
            </p:cNvPr>
            <p:cNvSpPr/>
            <p:nvPr/>
          </p:nvSpPr>
          <p:spPr>
            <a:xfrm>
              <a:off x="7994718" y="4785428"/>
              <a:ext cx="2297430" cy="1901782"/>
            </a:xfrm>
            <a:prstGeom prst="bevel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B92FD25E-E4CB-F44D-AC9E-2F76015C1C85}"/>
                </a:ext>
              </a:extLst>
            </p:cNvPr>
            <p:cNvSpPr/>
            <p:nvPr/>
          </p:nvSpPr>
          <p:spPr>
            <a:xfrm>
              <a:off x="8321445" y="5089430"/>
              <a:ext cx="1643975" cy="129377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Node B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D9CD504-FF8A-F846-9C85-9D5CB5F0F1CF}"/>
                </a:ext>
              </a:extLst>
            </p:cNvPr>
            <p:cNvSpPr txBox="1"/>
            <p:nvPr/>
          </p:nvSpPr>
          <p:spPr>
            <a:xfrm>
              <a:off x="8401466" y="4720457"/>
              <a:ext cx="1483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Docker image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BBE025BD-4532-D041-B39A-8B6654079C71}"/>
              </a:ext>
            </a:extLst>
          </p:cNvPr>
          <p:cNvSpPr txBox="1"/>
          <p:nvPr/>
        </p:nvSpPr>
        <p:spPr>
          <a:xfrm>
            <a:off x="7682584" y="1603569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[B]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EB45F9-FE30-7844-8B29-2700A8D3D3DD}"/>
              </a:ext>
            </a:extLst>
          </p:cNvPr>
          <p:cNvSpPr txBox="1"/>
          <p:nvPr/>
        </p:nvSpPr>
        <p:spPr>
          <a:xfrm>
            <a:off x="7669215" y="4015920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[A]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87C0FF1-15E7-B24D-A90B-8AD31AFDAE73}"/>
              </a:ext>
            </a:extLst>
          </p:cNvPr>
          <p:cNvSpPr txBox="1"/>
          <p:nvPr/>
        </p:nvSpPr>
        <p:spPr>
          <a:xfrm>
            <a:off x="5554845" y="3152709"/>
            <a:ext cx="772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Step 1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6EC6ACE-B0B4-384F-B216-054A09707660}"/>
              </a:ext>
            </a:extLst>
          </p:cNvPr>
          <p:cNvCxnSpPr>
            <a:cxnSpLocks/>
          </p:cNvCxnSpPr>
          <p:nvPr/>
        </p:nvCxnSpPr>
        <p:spPr>
          <a:xfrm>
            <a:off x="6401963" y="3337375"/>
            <a:ext cx="814275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B9A61A6C-E098-EF48-AD4F-FC14C0509A80}"/>
              </a:ext>
            </a:extLst>
          </p:cNvPr>
          <p:cNvCxnSpPr>
            <a:cxnSpLocks/>
          </p:cNvCxnSpPr>
          <p:nvPr/>
        </p:nvCxnSpPr>
        <p:spPr>
          <a:xfrm flipH="1">
            <a:off x="4786338" y="3352363"/>
            <a:ext cx="623888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A5E526FA-7064-424C-8139-07A168B2F6E2}"/>
              </a:ext>
            </a:extLst>
          </p:cNvPr>
          <p:cNvSpPr txBox="1"/>
          <p:nvPr/>
        </p:nvSpPr>
        <p:spPr>
          <a:xfrm rot="16200000">
            <a:off x="10137713" y="2868179"/>
            <a:ext cx="2426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handshake(Handshake)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8C8BF8E-473B-BD4C-AE0A-2D2FE544C713}"/>
              </a:ext>
            </a:extLst>
          </p:cNvPr>
          <p:cNvGrpSpPr/>
          <p:nvPr/>
        </p:nvGrpSpPr>
        <p:grpSpPr>
          <a:xfrm rot="10800000" flipH="1" flipV="1">
            <a:off x="9553457" y="1445199"/>
            <a:ext cx="1621013" cy="3206104"/>
            <a:chOff x="9601876" y="1014526"/>
            <a:chExt cx="617889" cy="4790057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EED18BA-28B2-2742-9368-417842BA4776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C122D094-5EEC-0B4D-9459-65A32EB098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0F74A6C9-BF97-DE45-B6C2-B44D8D6E9DB2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8D37C0B-63C6-484F-B849-E97F090902DA}"/>
              </a:ext>
            </a:extLst>
          </p:cNvPr>
          <p:cNvGrpSpPr/>
          <p:nvPr/>
        </p:nvGrpSpPr>
        <p:grpSpPr>
          <a:xfrm rot="10800000" flipH="1">
            <a:off x="9553457" y="2093180"/>
            <a:ext cx="763587" cy="2093338"/>
            <a:chOff x="9601876" y="1014526"/>
            <a:chExt cx="617889" cy="4790057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5025F149-A7D9-E04D-AE81-F5447A54FA16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134A9317-9C0E-4C4B-A33C-7914A97C50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9DC39599-FEA1-6C4D-91FD-72F7F19F12D3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06E161D4-DB46-F147-8582-B7B51040C19C}"/>
              </a:ext>
            </a:extLst>
          </p:cNvPr>
          <p:cNvSpPr txBox="1"/>
          <p:nvPr/>
        </p:nvSpPr>
        <p:spPr>
          <a:xfrm rot="16200000">
            <a:off x="9254247" y="2954600"/>
            <a:ext cx="176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knownPairs(B.IP)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94B3884-56B7-8841-B962-2897EED52B1F}"/>
              </a:ext>
            </a:extLst>
          </p:cNvPr>
          <p:cNvSpPr txBox="1"/>
          <p:nvPr/>
        </p:nvSpPr>
        <p:spPr>
          <a:xfrm>
            <a:off x="7581375" y="2424729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A0A5D50-7D67-1846-BC8A-69C4F3CE9396}"/>
              </a:ext>
            </a:extLst>
          </p:cNvPr>
          <p:cNvSpPr txBox="1"/>
          <p:nvPr/>
        </p:nvSpPr>
        <p:spPr>
          <a:xfrm>
            <a:off x="7599124" y="4808399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cxnSp>
        <p:nvCxnSpPr>
          <p:cNvPr id="92" name="Elbow Connector 91">
            <a:extLst>
              <a:ext uri="{FF2B5EF4-FFF2-40B4-BE49-F238E27FC236}">
                <a16:creationId xmlns:a16="http://schemas.microsoft.com/office/drawing/2014/main" id="{A9BABE05-C0B2-4448-AF77-228B0BDFBADA}"/>
              </a:ext>
            </a:extLst>
          </p:cNvPr>
          <p:cNvCxnSpPr>
            <a:cxnSpLocks/>
          </p:cNvCxnSpPr>
          <p:nvPr/>
        </p:nvCxnSpPr>
        <p:spPr>
          <a:xfrm rot="10800000">
            <a:off x="4772128" y="3503157"/>
            <a:ext cx="2496483" cy="570012"/>
          </a:xfrm>
          <a:prstGeom prst="bentConnector3">
            <a:avLst>
              <a:gd name="adj1" fmla="val 86540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DFE1D841-4174-314C-8A59-A52CBB9904EB}"/>
              </a:ext>
            </a:extLst>
          </p:cNvPr>
          <p:cNvSpPr txBox="1"/>
          <p:nvPr/>
        </p:nvSpPr>
        <p:spPr>
          <a:xfrm>
            <a:off x="5093473" y="3719965"/>
            <a:ext cx="2201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Register(Registration)</a:t>
            </a:r>
          </a:p>
        </p:txBody>
      </p: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D3AD5245-C3B1-2248-9D0E-21AB6A53CBB2}"/>
              </a:ext>
            </a:extLst>
          </p:cNvPr>
          <p:cNvCxnSpPr>
            <a:cxnSpLocks/>
          </p:cNvCxnSpPr>
          <p:nvPr/>
        </p:nvCxnSpPr>
        <p:spPr>
          <a:xfrm>
            <a:off x="4765903" y="4510448"/>
            <a:ext cx="2451153" cy="297951"/>
          </a:xfrm>
          <a:prstGeom prst="bentConnector3">
            <a:avLst>
              <a:gd name="adj1" fmla="val 74138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D459C3CB-A488-2047-B29E-5DA38ABA5A16}"/>
              </a:ext>
            </a:extLst>
          </p:cNvPr>
          <p:cNvSpPr txBox="1"/>
          <p:nvPr/>
        </p:nvSpPr>
        <p:spPr>
          <a:xfrm>
            <a:off x="4944586" y="4474757"/>
            <a:ext cx="1584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Response(A.IP)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26E81D7E-E9BF-614C-8864-69CC942A6FB4}"/>
              </a:ext>
            </a:extLst>
          </p:cNvPr>
          <p:cNvSpPr txBox="1"/>
          <p:nvPr/>
        </p:nvSpPr>
        <p:spPr>
          <a:xfrm>
            <a:off x="10350098" y="2824373"/>
            <a:ext cx="762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Step 2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768AE647-AB17-E04B-B3E9-1EB7AF80288D}"/>
              </a:ext>
            </a:extLst>
          </p:cNvPr>
          <p:cNvCxnSpPr>
            <a:cxnSpLocks/>
          </p:cNvCxnSpPr>
          <p:nvPr/>
        </p:nvCxnSpPr>
        <p:spPr>
          <a:xfrm>
            <a:off x="10343939" y="3211371"/>
            <a:ext cx="812451" cy="0"/>
          </a:xfrm>
          <a:prstGeom prst="straightConnector1">
            <a:avLst/>
          </a:prstGeom>
          <a:ln>
            <a:solidFill>
              <a:srgbClr val="00206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25D35D1-C00B-8A4F-B2E9-27C694747BB1}"/>
              </a:ext>
            </a:extLst>
          </p:cNvPr>
          <p:cNvGrpSpPr/>
          <p:nvPr/>
        </p:nvGrpSpPr>
        <p:grpSpPr>
          <a:xfrm>
            <a:off x="2432558" y="2668624"/>
            <a:ext cx="2297430" cy="2026490"/>
            <a:chOff x="2432558" y="2668624"/>
            <a:chExt cx="2297430" cy="2026490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07DB32E-B739-6646-B865-25FE619BB58C}"/>
                </a:ext>
              </a:extLst>
            </p:cNvPr>
            <p:cNvGrpSpPr/>
            <p:nvPr/>
          </p:nvGrpSpPr>
          <p:grpSpPr>
            <a:xfrm>
              <a:off x="2432558" y="2668624"/>
              <a:ext cx="2297430" cy="1964819"/>
              <a:chOff x="462421" y="1224151"/>
              <a:chExt cx="2297430" cy="1964819"/>
            </a:xfrm>
          </p:grpSpPr>
          <p:sp>
            <p:nvSpPr>
              <p:cNvPr id="66" name="Bevel 65">
                <a:extLst>
                  <a:ext uri="{FF2B5EF4-FFF2-40B4-BE49-F238E27FC236}">
                    <a16:creationId xmlns:a16="http://schemas.microsoft.com/office/drawing/2014/main" id="{4E977F4E-7ED2-9E4C-96C7-B7E6A3D2C703}"/>
                  </a:ext>
                </a:extLst>
              </p:cNvPr>
              <p:cNvSpPr/>
              <p:nvPr/>
            </p:nvSpPr>
            <p:spPr>
              <a:xfrm>
                <a:off x="462421" y="1287188"/>
                <a:ext cx="2297430" cy="1901782"/>
              </a:xfrm>
              <a:prstGeom prst="bevel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ounded Rectangle 68">
                <a:extLst>
                  <a:ext uri="{FF2B5EF4-FFF2-40B4-BE49-F238E27FC236}">
                    <a16:creationId xmlns:a16="http://schemas.microsoft.com/office/drawing/2014/main" id="{8E497032-B984-0F4C-A2B0-132127CE1F2E}"/>
                  </a:ext>
                </a:extLst>
              </p:cNvPr>
              <p:cNvSpPr/>
              <p:nvPr/>
            </p:nvSpPr>
            <p:spPr>
              <a:xfrm>
                <a:off x="766215" y="1591850"/>
                <a:ext cx="1643975" cy="129377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1"/>
              <a:lstStyle/>
              <a:p>
                <a:pPr algn="ctr"/>
                <a:r>
                  <a:rPr lang="en-US" dirty="0">
                    <a:solidFill>
                      <a:srgbClr val="002060"/>
                    </a:solidFill>
                  </a:rPr>
                  <a:t>DNS_SEED</a:t>
                </a: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13D7DCA1-1496-4F44-9170-E72CCF9C4859}"/>
                  </a:ext>
                </a:extLst>
              </p:cNvPr>
              <p:cNvSpPr txBox="1"/>
              <p:nvPr/>
            </p:nvSpPr>
            <p:spPr>
              <a:xfrm>
                <a:off x="905084" y="1224151"/>
                <a:ext cx="1483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accent6">
                        <a:lumMod val="75000"/>
                      </a:schemeClr>
                    </a:solidFill>
                  </a:rPr>
                  <a:t>Docker image</a:t>
                </a:r>
              </a:p>
            </p:txBody>
          </p:sp>
        </p:grp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65C16EAB-17A3-8742-AADD-1C8EF812EC22}"/>
                </a:ext>
              </a:extLst>
            </p:cNvPr>
            <p:cNvSpPr txBox="1"/>
            <p:nvPr/>
          </p:nvSpPr>
          <p:spPr>
            <a:xfrm>
              <a:off x="2597979" y="4325782"/>
              <a:ext cx="1920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--name DNS_SEED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A9203F2-C0E7-E745-B739-3BF1A084FB1A}"/>
                </a:ext>
              </a:extLst>
            </p:cNvPr>
            <p:cNvSpPr/>
            <p:nvPr/>
          </p:nvSpPr>
          <p:spPr>
            <a:xfrm>
              <a:off x="2840930" y="3484118"/>
              <a:ext cx="1430031" cy="7799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Registrar</a:t>
              </a:r>
            </a:p>
            <a:p>
              <a:pPr algn="ctr"/>
              <a:r>
                <a:rPr lang="en-US" sz="1400" dirty="0"/>
                <a:t>Port 58333</a:t>
              </a:r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2C6C0AEB-64DE-B640-823D-36DAFA7EF6F5}"/>
              </a:ext>
            </a:extLst>
          </p:cNvPr>
          <p:cNvSpPr txBox="1"/>
          <p:nvPr/>
        </p:nvSpPr>
        <p:spPr>
          <a:xfrm>
            <a:off x="2464837" y="4695114"/>
            <a:ext cx="2328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registered_nodes [A,B]</a:t>
            </a:r>
          </a:p>
        </p:txBody>
      </p:sp>
    </p:spTree>
    <p:extLst>
      <p:ext uri="{BB962C8B-B14F-4D97-AF65-F5344CB8AC3E}">
        <p14:creationId xmlns:p14="http://schemas.microsoft.com/office/powerpoint/2010/main" val="108874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0B50DBA-14C6-F844-8EE2-A521A1462B57}"/>
              </a:ext>
            </a:extLst>
          </p:cNvPr>
          <p:cNvSpPr txBox="1"/>
          <p:nvPr/>
        </p:nvSpPr>
        <p:spPr>
          <a:xfrm>
            <a:off x="5622400" y="110082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 T</a:t>
            </a:r>
            <a:r>
              <a:rPr lang="en-US" sz="2400" b="1" baseline="-25000" dirty="0"/>
              <a:t>3</a:t>
            </a:r>
            <a:endParaRPr lang="en-US" sz="2400" b="1" i="1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A6743EF-805D-9C4E-A0F9-D02480B277E6}"/>
              </a:ext>
            </a:extLst>
          </p:cNvPr>
          <p:cNvGrpSpPr/>
          <p:nvPr/>
        </p:nvGrpSpPr>
        <p:grpSpPr>
          <a:xfrm>
            <a:off x="7304446" y="0"/>
            <a:ext cx="2297430" cy="1972012"/>
            <a:chOff x="5178907" y="877503"/>
            <a:chExt cx="2297430" cy="1972012"/>
          </a:xfrm>
        </p:grpSpPr>
        <p:sp>
          <p:nvSpPr>
            <p:cNvPr id="6" name="Bevel 5">
              <a:extLst>
                <a:ext uri="{FF2B5EF4-FFF2-40B4-BE49-F238E27FC236}">
                  <a16:creationId xmlns:a16="http://schemas.microsoft.com/office/drawing/2014/main" id="{7C589FAD-A3EA-AC4C-B417-E82B09DFD005}"/>
                </a:ext>
              </a:extLst>
            </p:cNvPr>
            <p:cNvSpPr/>
            <p:nvPr/>
          </p:nvSpPr>
          <p:spPr>
            <a:xfrm>
              <a:off x="5178907" y="947733"/>
              <a:ext cx="2297430" cy="1901782"/>
            </a:xfrm>
            <a:prstGeom prst="bevel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804FB3F2-44F6-724C-9DFA-98E1DE8B1D20}"/>
                </a:ext>
              </a:extLst>
            </p:cNvPr>
            <p:cNvSpPr/>
            <p:nvPr/>
          </p:nvSpPr>
          <p:spPr>
            <a:xfrm>
              <a:off x="5505855" y="1245140"/>
              <a:ext cx="1643975" cy="129377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Node A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DC6B9CB-CE8E-E54E-82D8-9F2EA0CCA6DC}"/>
                </a:ext>
              </a:extLst>
            </p:cNvPr>
            <p:cNvSpPr txBox="1"/>
            <p:nvPr/>
          </p:nvSpPr>
          <p:spPr>
            <a:xfrm>
              <a:off x="5657055" y="877503"/>
              <a:ext cx="1483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Docker image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80DA913-4990-2A44-9CDB-2D868DDC987D}"/>
              </a:ext>
            </a:extLst>
          </p:cNvPr>
          <p:cNvGrpSpPr/>
          <p:nvPr/>
        </p:nvGrpSpPr>
        <p:grpSpPr>
          <a:xfrm>
            <a:off x="7304446" y="2385998"/>
            <a:ext cx="2297430" cy="1966753"/>
            <a:chOff x="7994718" y="4720457"/>
            <a:chExt cx="2297430" cy="1966753"/>
          </a:xfrm>
        </p:grpSpPr>
        <p:sp>
          <p:nvSpPr>
            <p:cNvPr id="5" name="Bevel 4">
              <a:extLst>
                <a:ext uri="{FF2B5EF4-FFF2-40B4-BE49-F238E27FC236}">
                  <a16:creationId xmlns:a16="http://schemas.microsoft.com/office/drawing/2014/main" id="{0F59EC2B-97CD-4547-B140-9BD4F53AB454}"/>
                </a:ext>
              </a:extLst>
            </p:cNvPr>
            <p:cNvSpPr/>
            <p:nvPr/>
          </p:nvSpPr>
          <p:spPr>
            <a:xfrm>
              <a:off x="7994718" y="4785428"/>
              <a:ext cx="2297430" cy="1901782"/>
            </a:xfrm>
            <a:prstGeom prst="bevel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B92FD25E-E4CB-F44D-AC9E-2F76015C1C85}"/>
                </a:ext>
              </a:extLst>
            </p:cNvPr>
            <p:cNvSpPr/>
            <p:nvPr/>
          </p:nvSpPr>
          <p:spPr>
            <a:xfrm>
              <a:off x="8321445" y="5089430"/>
              <a:ext cx="1643975" cy="129377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Node B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D9CD504-FF8A-F846-9C85-9D5CB5F0F1CF}"/>
                </a:ext>
              </a:extLst>
            </p:cNvPr>
            <p:cNvSpPr txBox="1"/>
            <p:nvPr/>
          </p:nvSpPr>
          <p:spPr>
            <a:xfrm>
              <a:off x="8401466" y="4720457"/>
              <a:ext cx="1483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Docker image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3F26145-F63F-BD48-896C-9647823A3586}"/>
              </a:ext>
            </a:extLst>
          </p:cNvPr>
          <p:cNvGrpSpPr/>
          <p:nvPr/>
        </p:nvGrpSpPr>
        <p:grpSpPr>
          <a:xfrm>
            <a:off x="7304446" y="4766736"/>
            <a:ext cx="2297430" cy="1988738"/>
            <a:chOff x="2748347" y="4702400"/>
            <a:chExt cx="2297430" cy="1988738"/>
          </a:xfrm>
        </p:grpSpPr>
        <p:sp>
          <p:nvSpPr>
            <p:cNvPr id="4" name="Bevel 3">
              <a:extLst>
                <a:ext uri="{FF2B5EF4-FFF2-40B4-BE49-F238E27FC236}">
                  <a16:creationId xmlns:a16="http://schemas.microsoft.com/office/drawing/2014/main" id="{06C5926B-3FB3-A147-9F5F-C1C7A7BAFED0}"/>
                </a:ext>
              </a:extLst>
            </p:cNvPr>
            <p:cNvSpPr/>
            <p:nvPr/>
          </p:nvSpPr>
          <p:spPr>
            <a:xfrm>
              <a:off x="2748347" y="4789356"/>
              <a:ext cx="2297430" cy="1901782"/>
            </a:xfrm>
            <a:prstGeom prst="bevel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E82BB7DA-705F-1140-8182-B00A6F313CDF}"/>
                </a:ext>
              </a:extLst>
            </p:cNvPr>
            <p:cNvSpPr/>
            <p:nvPr/>
          </p:nvSpPr>
          <p:spPr>
            <a:xfrm>
              <a:off x="3075075" y="5089430"/>
              <a:ext cx="1643975" cy="129377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Node C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525467B-6679-4C47-89F3-2809002D816C}"/>
                </a:ext>
              </a:extLst>
            </p:cNvPr>
            <p:cNvSpPr txBox="1"/>
            <p:nvPr/>
          </p:nvSpPr>
          <p:spPr>
            <a:xfrm>
              <a:off x="3160470" y="4702400"/>
              <a:ext cx="1483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Docker image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BBE025BD-4532-D041-B39A-8B6654079C71}"/>
              </a:ext>
            </a:extLst>
          </p:cNvPr>
          <p:cNvSpPr txBox="1"/>
          <p:nvPr/>
        </p:nvSpPr>
        <p:spPr>
          <a:xfrm>
            <a:off x="7737932" y="843920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[B]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EB45F9-FE30-7844-8B29-2700A8D3D3DD}"/>
              </a:ext>
            </a:extLst>
          </p:cNvPr>
          <p:cNvSpPr txBox="1"/>
          <p:nvPr/>
        </p:nvSpPr>
        <p:spPr>
          <a:xfrm>
            <a:off x="7724563" y="3256271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[A,C]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322B7EA-93F9-1E41-B5DA-B82DC2F26AF8}"/>
              </a:ext>
            </a:extLst>
          </p:cNvPr>
          <p:cNvSpPr txBox="1"/>
          <p:nvPr/>
        </p:nvSpPr>
        <p:spPr>
          <a:xfrm>
            <a:off x="7729077" y="5656453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[A,B]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EDE2D9D-77B3-BB4E-9910-74A4550278E3}"/>
              </a:ext>
            </a:extLst>
          </p:cNvPr>
          <p:cNvGrpSpPr/>
          <p:nvPr/>
        </p:nvGrpSpPr>
        <p:grpSpPr>
          <a:xfrm rot="10800000" flipH="1">
            <a:off x="9612617" y="571747"/>
            <a:ext cx="839510" cy="2395571"/>
            <a:chOff x="9601875" y="1014526"/>
            <a:chExt cx="617890" cy="479005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284AE1C-FAC1-F045-8D3D-4167ADF9902A}"/>
                </a:ext>
              </a:extLst>
            </p:cNvPr>
            <p:cNvCxnSpPr>
              <a:stCxn id="4" idx="0"/>
            </p:cNvCxnSpPr>
            <p:nvPr/>
          </p:nvCxnSpPr>
          <p:spPr>
            <a:xfrm flipV="1">
              <a:off x="9601875" y="5800656"/>
              <a:ext cx="617889" cy="3927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D8F2263-687C-1644-A841-B29630C89C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3D70B665-2822-9E44-9288-025B20728676}"/>
                </a:ext>
              </a:extLst>
            </p:cNvPr>
            <p:cNvCxnSpPr>
              <a:endCxn id="6" idx="0"/>
            </p:cNvCxnSpPr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775277F-B463-FA4E-A914-8D1E79956856}"/>
              </a:ext>
            </a:extLst>
          </p:cNvPr>
          <p:cNvGrpSpPr/>
          <p:nvPr/>
        </p:nvGrpSpPr>
        <p:grpSpPr>
          <a:xfrm rot="10800000" flipH="1" flipV="1">
            <a:off x="9612624" y="3774140"/>
            <a:ext cx="839509" cy="2528643"/>
            <a:chOff x="9601876" y="1014526"/>
            <a:chExt cx="617889" cy="4790057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30880A2-A9AC-2E42-8091-33109DD56F90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BBA5A0E-E6CA-1449-8B0F-2C387D3C0E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C6C87471-9575-A54E-8D64-DCE99A8B911C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809FDEA-0D99-5E46-9DBC-0E9B4674EC26}"/>
              </a:ext>
            </a:extLst>
          </p:cNvPr>
          <p:cNvGrpSpPr/>
          <p:nvPr/>
        </p:nvGrpSpPr>
        <p:grpSpPr>
          <a:xfrm rot="10800000">
            <a:off x="6757295" y="3774139"/>
            <a:ext cx="547511" cy="1718612"/>
            <a:chOff x="9601876" y="1014526"/>
            <a:chExt cx="617889" cy="4790057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73EF110-04DC-4846-9FBA-B96F91281EC7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B5F893C-6D1B-134D-B41E-17AE36DF10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42D3DDCE-80D0-7744-B335-A4DB4533903B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6802C1D9-8ED5-A843-9104-6C28BD452279}"/>
              </a:ext>
            </a:extLst>
          </p:cNvPr>
          <p:cNvSpPr txBox="1"/>
          <p:nvPr/>
        </p:nvSpPr>
        <p:spPr>
          <a:xfrm rot="16200000">
            <a:off x="5716440" y="4448779"/>
            <a:ext cx="1718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knownPairs(A,C)</a:t>
            </a:r>
          </a:p>
        </p:txBody>
      </p:sp>
      <p:cxnSp>
        <p:nvCxnSpPr>
          <p:cNvPr id="48" name="Elbow Connector 47">
            <a:extLst>
              <a:ext uri="{FF2B5EF4-FFF2-40B4-BE49-F238E27FC236}">
                <a16:creationId xmlns:a16="http://schemas.microsoft.com/office/drawing/2014/main" id="{24196512-FCDE-2D4D-93B8-70EA62D7C61B}"/>
              </a:ext>
            </a:extLst>
          </p:cNvPr>
          <p:cNvCxnSpPr>
            <a:cxnSpLocks/>
            <a:stCxn id="4" idx="4"/>
          </p:cNvCxnSpPr>
          <p:nvPr/>
        </p:nvCxnSpPr>
        <p:spPr>
          <a:xfrm rot="10800000">
            <a:off x="4729988" y="3682553"/>
            <a:ext cx="2574458" cy="2122031"/>
          </a:xfrm>
          <a:prstGeom prst="bentConnector3">
            <a:avLst>
              <a:gd name="adj1" fmla="val 46170"/>
            </a:avLst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CCDF079-2840-2644-9836-ADCF6B510A73}"/>
              </a:ext>
            </a:extLst>
          </p:cNvPr>
          <p:cNvSpPr txBox="1"/>
          <p:nvPr/>
        </p:nvSpPr>
        <p:spPr>
          <a:xfrm rot="16200000">
            <a:off x="5161923" y="4626884"/>
            <a:ext cx="1541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Register(myIP)</a:t>
            </a:r>
          </a:p>
        </p:txBody>
      </p:sp>
      <p:cxnSp>
        <p:nvCxnSpPr>
          <p:cNvPr id="52" name="Elbow Connector 51">
            <a:extLst>
              <a:ext uri="{FF2B5EF4-FFF2-40B4-BE49-F238E27FC236}">
                <a16:creationId xmlns:a16="http://schemas.microsoft.com/office/drawing/2014/main" id="{B61EC9ED-A241-CF45-9E58-51E10D7485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4566281" y="3694909"/>
            <a:ext cx="1710540" cy="3701707"/>
          </a:xfrm>
          <a:prstGeom prst="bentConnector2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B6DC0EE6-DEDD-0740-8F33-9765203DD544}"/>
              </a:ext>
            </a:extLst>
          </p:cNvPr>
          <p:cNvSpPr txBox="1"/>
          <p:nvPr/>
        </p:nvSpPr>
        <p:spPr>
          <a:xfrm>
            <a:off x="4380327" y="6040643"/>
            <a:ext cx="2137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Response(Node B IP)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87C0FF1-15E7-B24D-A90B-8AD31AFDAE73}"/>
              </a:ext>
            </a:extLst>
          </p:cNvPr>
          <p:cNvSpPr txBox="1"/>
          <p:nvPr/>
        </p:nvSpPr>
        <p:spPr>
          <a:xfrm>
            <a:off x="4379306" y="5485023"/>
            <a:ext cx="772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Step 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0AF015F-95C0-4049-BF89-EE09DA919322}"/>
              </a:ext>
            </a:extLst>
          </p:cNvPr>
          <p:cNvSpPr txBox="1"/>
          <p:nvPr/>
        </p:nvSpPr>
        <p:spPr>
          <a:xfrm>
            <a:off x="8116642" y="4403543"/>
            <a:ext cx="762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Step 2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EF9577B-1E0B-3542-8331-494386AB50AD}"/>
              </a:ext>
            </a:extLst>
          </p:cNvPr>
          <p:cNvCxnSpPr/>
          <p:nvPr/>
        </p:nvCxnSpPr>
        <p:spPr>
          <a:xfrm>
            <a:off x="8933497" y="4573221"/>
            <a:ext cx="1486594" cy="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0A7F4EF7-2D18-A447-AA62-1A03A7311AF4}"/>
              </a:ext>
            </a:extLst>
          </p:cNvPr>
          <p:cNvCxnSpPr>
            <a:cxnSpLocks/>
            <a:stCxn id="59" idx="1"/>
          </p:cNvCxnSpPr>
          <p:nvPr/>
        </p:nvCxnSpPr>
        <p:spPr>
          <a:xfrm flipH="1">
            <a:off x="6819604" y="4588209"/>
            <a:ext cx="1297038" cy="1284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6EC6ACE-B0B4-384F-B216-054A09707660}"/>
              </a:ext>
            </a:extLst>
          </p:cNvPr>
          <p:cNvCxnSpPr>
            <a:cxnSpLocks/>
          </p:cNvCxnSpPr>
          <p:nvPr/>
        </p:nvCxnSpPr>
        <p:spPr>
          <a:xfrm>
            <a:off x="5226424" y="5669689"/>
            <a:ext cx="814275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B9A61A6C-E098-EF48-AD4F-FC14C0509A80}"/>
              </a:ext>
            </a:extLst>
          </p:cNvPr>
          <p:cNvCxnSpPr>
            <a:cxnSpLocks/>
          </p:cNvCxnSpPr>
          <p:nvPr/>
        </p:nvCxnSpPr>
        <p:spPr>
          <a:xfrm flipH="1">
            <a:off x="3610799" y="5684677"/>
            <a:ext cx="623888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A29ACCA-2EC8-4F47-A194-96215FFE5670}"/>
              </a:ext>
            </a:extLst>
          </p:cNvPr>
          <p:cNvGrpSpPr/>
          <p:nvPr/>
        </p:nvGrpSpPr>
        <p:grpSpPr>
          <a:xfrm>
            <a:off x="2432558" y="2668624"/>
            <a:ext cx="2297430" cy="2026490"/>
            <a:chOff x="2432558" y="2668624"/>
            <a:chExt cx="2297430" cy="202649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E64B024-4BDF-4841-A649-A3E5D2295774}"/>
                </a:ext>
              </a:extLst>
            </p:cNvPr>
            <p:cNvGrpSpPr/>
            <p:nvPr/>
          </p:nvGrpSpPr>
          <p:grpSpPr>
            <a:xfrm>
              <a:off x="2432558" y="2668624"/>
              <a:ext cx="2297430" cy="1964819"/>
              <a:chOff x="462421" y="1224151"/>
              <a:chExt cx="2297430" cy="1964819"/>
            </a:xfrm>
          </p:grpSpPr>
          <p:sp>
            <p:nvSpPr>
              <p:cNvPr id="54" name="Bevel 53">
                <a:extLst>
                  <a:ext uri="{FF2B5EF4-FFF2-40B4-BE49-F238E27FC236}">
                    <a16:creationId xmlns:a16="http://schemas.microsoft.com/office/drawing/2014/main" id="{CFE9BCD6-CFEC-CE4B-BF9A-B96B04CAFA77}"/>
                  </a:ext>
                </a:extLst>
              </p:cNvPr>
              <p:cNvSpPr/>
              <p:nvPr/>
            </p:nvSpPr>
            <p:spPr>
              <a:xfrm>
                <a:off x="462421" y="1287188"/>
                <a:ext cx="2297430" cy="1901782"/>
              </a:xfrm>
              <a:prstGeom prst="bevel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ounded Rectangle 54">
                <a:extLst>
                  <a:ext uri="{FF2B5EF4-FFF2-40B4-BE49-F238E27FC236}">
                    <a16:creationId xmlns:a16="http://schemas.microsoft.com/office/drawing/2014/main" id="{E27E047D-F68A-DE40-97F8-562401EFBA45}"/>
                  </a:ext>
                </a:extLst>
              </p:cNvPr>
              <p:cNvSpPr/>
              <p:nvPr/>
            </p:nvSpPr>
            <p:spPr>
              <a:xfrm>
                <a:off x="766215" y="1591850"/>
                <a:ext cx="1643975" cy="129377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1"/>
              <a:lstStyle/>
              <a:p>
                <a:pPr algn="ctr"/>
                <a:r>
                  <a:rPr lang="en-US" dirty="0">
                    <a:solidFill>
                      <a:srgbClr val="002060"/>
                    </a:solidFill>
                  </a:rPr>
                  <a:t>DNS_SEED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F300FC0-AA26-4543-A05E-4BC26F00CDC5}"/>
                  </a:ext>
                </a:extLst>
              </p:cNvPr>
              <p:cNvSpPr txBox="1"/>
              <p:nvPr/>
            </p:nvSpPr>
            <p:spPr>
              <a:xfrm>
                <a:off x="905084" y="1224151"/>
                <a:ext cx="1483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accent6">
                        <a:lumMod val="75000"/>
                      </a:schemeClr>
                    </a:solidFill>
                  </a:rPr>
                  <a:t>Docker image</a:t>
                </a:r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2A740203-E125-C443-8D44-3939D39A0BCA}"/>
                </a:ext>
              </a:extLst>
            </p:cNvPr>
            <p:cNvSpPr txBox="1"/>
            <p:nvPr/>
          </p:nvSpPr>
          <p:spPr>
            <a:xfrm>
              <a:off x="2597979" y="4325782"/>
              <a:ext cx="1920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--name DNS_SEED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8D19F416-1043-804F-962B-70B4F954A0C8}"/>
                </a:ext>
              </a:extLst>
            </p:cNvPr>
            <p:cNvSpPr/>
            <p:nvPr/>
          </p:nvSpPr>
          <p:spPr>
            <a:xfrm>
              <a:off x="2840930" y="3484118"/>
              <a:ext cx="1430031" cy="7799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Registrar</a:t>
              </a:r>
            </a:p>
            <a:p>
              <a:pPr algn="ctr"/>
              <a:r>
                <a:rPr lang="en-US" sz="1400" dirty="0"/>
                <a:t>Port 58333</a:t>
              </a: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4AE7078F-71FE-2E47-BB8A-2DEA000AED60}"/>
              </a:ext>
            </a:extLst>
          </p:cNvPr>
          <p:cNvSpPr txBox="1"/>
          <p:nvPr/>
        </p:nvSpPr>
        <p:spPr>
          <a:xfrm>
            <a:off x="7603151" y="1679999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917ECB8-CB20-544E-BB4F-7322586B5FBC}"/>
              </a:ext>
            </a:extLst>
          </p:cNvPr>
          <p:cNvSpPr txBox="1"/>
          <p:nvPr/>
        </p:nvSpPr>
        <p:spPr>
          <a:xfrm>
            <a:off x="7655127" y="4034211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115AEB7-9E1E-7443-BD05-1F3F833BBFFF}"/>
              </a:ext>
            </a:extLst>
          </p:cNvPr>
          <p:cNvSpPr txBox="1"/>
          <p:nvPr/>
        </p:nvSpPr>
        <p:spPr>
          <a:xfrm>
            <a:off x="7589782" y="6441490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455942C-D6F2-4D4F-A250-356B04DB1568}"/>
              </a:ext>
            </a:extLst>
          </p:cNvPr>
          <p:cNvSpPr txBox="1"/>
          <p:nvPr/>
        </p:nvSpPr>
        <p:spPr>
          <a:xfrm rot="16200000">
            <a:off x="9445750" y="4816817"/>
            <a:ext cx="2426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handshake(Handshake)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F7B7E39-B2B1-CC47-9769-083337431846}"/>
              </a:ext>
            </a:extLst>
          </p:cNvPr>
          <p:cNvSpPr txBox="1"/>
          <p:nvPr/>
        </p:nvSpPr>
        <p:spPr>
          <a:xfrm>
            <a:off x="2361452" y="2319968"/>
            <a:ext cx="2506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registered_nodes [A,B,C]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05A49AB-1464-3240-B3E0-56A5A8728C27}"/>
              </a:ext>
            </a:extLst>
          </p:cNvPr>
          <p:cNvSpPr txBox="1"/>
          <p:nvPr/>
        </p:nvSpPr>
        <p:spPr>
          <a:xfrm rot="16200000">
            <a:off x="9445750" y="1565944"/>
            <a:ext cx="2426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handshake(Handshake)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38319BB-68B0-E84C-8342-8D613D41943D}"/>
              </a:ext>
            </a:extLst>
          </p:cNvPr>
          <p:cNvGrpSpPr/>
          <p:nvPr/>
        </p:nvGrpSpPr>
        <p:grpSpPr>
          <a:xfrm rot="10800000" flipV="1">
            <a:off x="6707376" y="1159728"/>
            <a:ext cx="547511" cy="1679999"/>
            <a:chOff x="9601876" y="1014526"/>
            <a:chExt cx="617889" cy="4790057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D112B55-45F4-5548-9B52-CE0D7F7446C1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207DD720-AF21-7345-988C-37983A05BB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EA139571-D982-564E-8A88-0FD55EFCA116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3B241ECC-5285-664C-9BB8-AEB09C9F55DC}"/>
              </a:ext>
            </a:extLst>
          </p:cNvPr>
          <p:cNvSpPr txBox="1"/>
          <p:nvPr/>
        </p:nvSpPr>
        <p:spPr>
          <a:xfrm rot="16200000">
            <a:off x="5666523" y="1783311"/>
            <a:ext cx="1718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knownPairs(A,C)</a:t>
            </a:r>
          </a:p>
        </p:txBody>
      </p:sp>
    </p:spTree>
    <p:extLst>
      <p:ext uri="{BB962C8B-B14F-4D97-AF65-F5344CB8AC3E}">
        <p14:creationId xmlns:p14="http://schemas.microsoft.com/office/powerpoint/2010/main" val="1265690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0B50DBA-14C6-F844-8EE2-A521A1462B57}"/>
              </a:ext>
            </a:extLst>
          </p:cNvPr>
          <p:cNvSpPr txBox="1"/>
          <p:nvPr/>
        </p:nvSpPr>
        <p:spPr>
          <a:xfrm>
            <a:off x="5622400" y="110082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 T</a:t>
            </a:r>
            <a:r>
              <a:rPr lang="en-US" sz="2400" b="1" baseline="-25000" dirty="0"/>
              <a:t>4</a:t>
            </a:r>
            <a:endParaRPr lang="en-US" sz="2400" b="1" i="1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A6743EF-805D-9C4E-A0F9-D02480B277E6}"/>
              </a:ext>
            </a:extLst>
          </p:cNvPr>
          <p:cNvGrpSpPr/>
          <p:nvPr/>
        </p:nvGrpSpPr>
        <p:grpSpPr>
          <a:xfrm>
            <a:off x="7304446" y="0"/>
            <a:ext cx="2297430" cy="1972012"/>
            <a:chOff x="5178907" y="877503"/>
            <a:chExt cx="2297430" cy="1972012"/>
          </a:xfrm>
        </p:grpSpPr>
        <p:sp>
          <p:nvSpPr>
            <p:cNvPr id="6" name="Bevel 5">
              <a:extLst>
                <a:ext uri="{FF2B5EF4-FFF2-40B4-BE49-F238E27FC236}">
                  <a16:creationId xmlns:a16="http://schemas.microsoft.com/office/drawing/2014/main" id="{7C589FAD-A3EA-AC4C-B417-E82B09DFD005}"/>
                </a:ext>
              </a:extLst>
            </p:cNvPr>
            <p:cNvSpPr/>
            <p:nvPr/>
          </p:nvSpPr>
          <p:spPr>
            <a:xfrm>
              <a:off x="5178907" y="947733"/>
              <a:ext cx="2297430" cy="1901782"/>
            </a:xfrm>
            <a:prstGeom prst="bevel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804FB3F2-44F6-724C-9DFA-98E1DE8B1D20}"/>
                </a:ext>
              </a:extLst>
            </p:cNvPr>
            <p:cNvSpPr/>
            <p:nvPr/>
          </p:nvSpPr>
          <p:spPr>
            <a:xfrm>
              <a:off x="5505855" y="1245140"/>
              <a:ext cx="1643975" cy="129377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Node A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DC6B9CB-CE8E-E54E-82D8-9F2EA0CCA6DC}"/>
                </a:ext>
              </a:extLst>
            </p:cNvPr>
            <p:cNvSpPr txBox="1"/>
            <p:nvPr/>
          </p:nvSpPr>
          <p:spPr>
            <a:xfrm>
              <a:off x="5657055" y="877503"/>
              <a:ext cx="1483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Docker image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80DA913-4990-2A44-9CDB-2D868DDC987D}"/>
              </a:ext>
            </a:extLst>
          </p:cNvPr>
          <p:cNvGrpSpPr/>
          <p:nvPr/>
        </p:nvGrpSpPr>
        <p:grpSpPr>
          <a:xfrm>
            <a:off x="7304446" y="2385998"/>
            <a:ext cx="2297430" cy="1966753"/>
            <a:chOff x="7994718" y="4720457"/>
            <a:chExt cx="2297430" cy="1966753"/>
          </a:xfrm>
        </p:grpSpPr>
        <p:sp>
          <p:nvSpPr>
            <p:cNvPr id="5" name="Bevel 4">
              <a:extLst>
                <a:ext uri="{FF2B5EF4-FFF2-40B4-BE49-F238E27FC236}">
                  <a16:creationId xmlns:a16="http://schemas.microsoft.com/office/drawing/2014/main" id="{0F59EC2B-97CD-4547-B140-9BD4F53AB454}"/>
                </a:ext>
              </a:extLst>
            </p:cNvPr>
            <p:cNvSpPr/>
            <p:nvPr/>
          </p:nvSpPr>
          <p:spPr>
            <a:xfrm>
              <a:off x="7994718" y="4785428"/>
              <a:ext cx="2297430" cy="1901782"/>
            </a:xfrm>
            <a:prstGeom prst="bevel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B92FD25E-E4CB-F44D-AC9E-2F76015C1C85}"/>
                </a:ext>
              </a:extLst>
            </p:cNvPr>
            <p:cNvSpPr/>
            <p:nvPr/>
          </p:nvSpPr>
          <p:spPr>
            <a:xfrm>
              <a:off x="8321445" y="5089430"/>
              <a:ext cx="1643975" cy="129377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Node B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D9CD504-FF8A-F846-9C85-9D5CB5F0F1CF}"/>
                </a:ext>
              </a:extLst>
            </p:cNvPr>
            <p:cNvSpPr txBox="1"/>
            <p:nvPr/>
          </p:nvSpPr>
          <p:spPr>
            <a:xfrm>
              <a:off x="8401466" y="4720457"/>
              <a:ext cx="1483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Docker image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3F26145-F63F-BD48-896C-9647823A3586}"/>
              </a:ext>
            </a:extLst>
          </p:cNvPr>
          <p:cNvGrpSpPr/>
          <p:nvPr/>
        </p:nvGrpSpPr>
        <p:grpSpPr>
          <a:xfrm>
            <a:off x="7304446" y="4766736"/>
            <a:ext cx="2297430" cy="1988738"/>
            <a:chOff x="2748347" y="4702400"/>
            <a:chExt cx="2297430" cy="1988738"/>
          </a:xfrm>
        </p:grpSpPr>
        <p:sp>
          <p:nvSpPr>
            <p:cNvPr id="4" name="Bevel 3">
              <a:extLst>
                <a:ext uri="{FF2B5EF4-FFF2-40B4-BE49-F238E27FC236}">
                  <a16:creationId xmlns:a16="http://schemas.microsoft.com/office/drawing/2014/main" id="{06C5926B-3FB3-A147-9F5F-C1C7A7BAFED0}"/>
                </a:ext>
              </a:extLst>
            </p:cNvPr>
            <p:cNvSpPr/>
            <p:nvPr/>
          </p:nvSpPr>
          <p:spPr>
            <a:xfrm>
              <a:off x="2748347" y="4789356"/>
              <a:ext cx="2297430" cy="1901782"/>
            </a:xfrm>
            <a:prstGeom prst="bevel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E82BB7DA-705F-1140-8182-B00A6F313CDF}"/>
                </a:ext>
              </a:extLst>
            </p:cNvPr>
            <p:cNvSpPr/>
            <p:nvPr/>
          </p:nvSpPr>
          <p:spPr>
            <a:xfrm>
              <a:off x="3075075" y="5089430"/>
              <a:ext cx="1643975" cy="129377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Node C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525467B-6679-4C47-89F3-2809002D816C}"/>
                </a:ext>
              </a:extLst>
            </p:cNvPr>
            <p:cNvSpPr txBox="1"/>
            <p:nvPr/>
          </p:nvSpPr>
          <p:spPr>
            <a:xfrm>
              <a:off x="3160470" y="4702400"/>
              <a:ext cx="1483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Docker image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BBE025BD-4532-D041-B39A-8B6654079C71}"/>
              </a:ext>
            </a:extLst>
          </p:cNvPr>
          <p:cNvSpPr txBox="1"/>
          <p:nvPr/>
        </p:nvSpPr>
        <p:spPr>
          <a:xfrm>
            <a:off x="7737932" y="843920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[B,C]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2EB45F9-FE30-7844-8B29-2700A8D3D3DD}"/>
              </a:ext>
            </a:extLst>
          </p:cNvPr>
          <p:cNvSpPr txBox="1"/>
          <p:nvPr/>
        </p:nvSpPr>
        <p:spPr>
          <a:xfrm>
            <a:off x="7724563" y="3256271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[A,C]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322B7EA-93F9-1E41-B5DA-B82DC2F26AF8}"/>
              </a:ext>
            </a:extLst>
          </p:cNvPr>
          <p:cNvSpPr txBox="1"/>
          <p:nvPr/>
        </p:nvSpPr>
        <p:spPr>
          <a:xfrm>
            <a:off x="7729077" y="5656453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[A,B]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6280B09-7A2B-D74E-B155-3FDE5B6BE4B0}"/>
              </a:ext>
            </a:extLst>
          </p:cNvPr>
          <p:cNvGrpSpPr/>
          <p:nvPr/>
        </p:nvGrpSpPr>
        <p:grpSpPr>
          <a:xfrm>
            <a:off x="9601876" y="571748"/>
            <a:ext cx="1259412" cy="5869742"/>
            <a:chOff x="9601876" y="1014526"/>
            <a:chExt cx="617889" cy="479005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284AE1C-FAC1-F045-8D3D-4167ADF9902A}"/>
                </a:ext>
              </a:extLst>
            </p:cNvPr>
            <p:cNvCxnSpPr>
              <a:stCxn id="4" idx="0"/>
            </p:cNvCxnSpPr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D8F2263-687C-1644-A841-B29630C89C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3D70B665-2822-9E44-9288-025B20728676}"/>
                </a:ext>
              </a:extLst>
            </p:cNvPr>
            <p:cNvCxnSpPr>
              <a:endCxn id="6" idx="0"/>
            </p:cNvCxnSpPr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B1648D7-5205-BF4E-B913-5BCC3A6FC43D}"/>
              </a:ext>
            </a:extLst>
          </p:cNvPr>
          <p:cNvGrpSpPr/>
          <p:nvPr/>
        </p:nvGrpSpPr>
        <p:grpSpPr>
          <a:xfrm rot="10800000" flipV="1">
            <a:off x="5320935" y="843920"/>
            <a:ext cx="1963874" cy="5255797"/>
            <a:chOff x="9601876" y="1014526"/>
            <a:chExt cx="617889" cy="479005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CD6DF83-475E-D349-9E50-96E713DDF688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A9BBE74-3D23-2E48-A7E3-6BA3595AFE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D0F8699F-C642-E042-ADE9-2A7AD4C1969E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C2E5C582-9F4E-EB46-9713-B0B0352F1C88}"/>
              </a:ext>
            </a:extLst>
          </p:cNvPr>
          <p:cNvSpPr txBox="1"/>
          <p:nvPr/>
        </p:nvSpPr>
        <p:spPr>
          <a:xfrm rot="16200000">
            <a:off x="4211163" y="3136556"/>
            <a:ext cx="189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knownPairs(A,B)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C24BA7B-54A3-BA46-81B2-B320B5ADFBBB}"/>
              </a:ext>
            </a:extLst>
          </p:cNvPr>
          <p:cNvGrpSpPr/>
          <p:nvPr/>
        </p:nvGrpSpPr>
        <p:grpSpPr>
          <a:xfrm>
            <a:off x="1205927" y="2322937"/>
            <a:ext cx="2297430" cy="2026490"/>
            <a:chOff x="2432558" y="2668624"/>
            <a:chExt cx="2297430" cy="2026490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04433AE-6303-7542-8687-DF2B2F97265B}"/>
                </a:ext>
              </a:extLst>
            </p:cNvPr>
            <p:cNvGrpSpPr/>
            <p:nvPr/>
          </p:nvGrpSpPr>
          <p:grpSpPr>
            <a:xfrm>
              <a:off x="2432558" y="2668624"/>
              <a:ext cx="2297430" cy="1964819"/>
              <a:chOff x="462421" y="1224151"/>
              <a:chExt cx="2297430" cy="1964819"/>
            </a:xfrm>
          </p:grpSpPr>
          <p:sp>
            <p:nvSpPr>
              <p:cNvPr id="42" name="Bevel 41">
                <a:extLst>
                  <a:ext uri="{FF2B5EF4-FFF2-40B4-BE49-F238E27FC236}">
                    <a16:creationId xmlns:a16="http://schemas.microsoft.com/office/drawing/2014/main" id="{900F1DF1-41C8-3848-B593-D99F57D0FAD4}"/>
                  </a:ext>
                </a:extLst>
              </p:cNvPr>
              <p:cNvSpPr/>
              <p:nvPr/>
            </p:nvSpPr>
            <p:spPr>
              <a:xfrm>
                <a:off x="462421" y="1287188"/>
                <a:ext cx="2297430" cy="1901782"/>
              </a:xfrm>
              <a:prstGeom prst="bevel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>
                <a:extLst>
                  <a:ext uri="{FF2B5EF4-FFF2-40B4-BE49-F238E27FC236}">
                    <a16:creationId xmlns:a16="http://schemas.microsoft.com/office/drawing/2014/main" id="{C045D8E9-8227-964E-94EC-98F375395B38}"/>
                  </a:ext>
                </a:extLst>
              </p:cNvPr>
              <p:cNvSpPr/>
              <p:nvPr/>
            </p:nvSpPr>
            <p:spPr>
              <a:xfrm>
                <a:off x="766215" y="1591850"/>
                <a:ext cx="1643975" cy="129377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1"/>
              <a:lstStyle/>
              <a:p>
                <a:pPr algn="ctr"/>
                <a:r>
                  <a:rPr lang="en-US" dirty="0">
                    <a:solidFill>
                      <a:srgbClr val="002060"/>
                    </a:solidFill>
                  </a:rPr>
                  <a:t>DNS_SEED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197310F-4C83-DC4A-94B6-C9F9A0A4AEFD}"/>
                  </a:ext>
                </a:extLst>
              </p:cNvPr>
              <p:cNvSpPr txBox="1"/>
              <p:nvPr/>
            </p:nvSpPr>
            <p:spPr>
              <a:xfrm>
                <a:off x="905084" y="1224151"/>
                <a:ext cx="1483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accent6">
                        <a:lumMod val="75000"/>
                      </a:schemeClr>
                    </a:solidFill>
                  </a:rPr>
                  <a:t>Docker image</a:t>
                </a:r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804DF8D-6157-B648-B982-F87754CCBD8E}"/>
                </a:ext>
              </a:extLst>
            </p:cNvPr>
            <p:cNvSpPr txBox="1"/>
            <p:nvPr/>
          </p:nvSpPr>
          <p:spPr>
            <a:xfrm>
              <a:off x="2597979" y="4325782"/>
              <a:ext cx="1920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--name DNS_SEED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D5120E69-3C9E-E24A-BF32-62A1DB166923}"/>
                </a:ext>
              </a:extLst>
            </p:cNvPr>
            <p:cNvSpPr/>
            <p:nvPr/>
          </p:nvSpPr>
          <p:spPr>
            <a:xfrm>
              <a:off x="2840930" y="3484118"/>
              <a:ext cx="1430031" cy="7799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Registrar</a:t>
              </a:r>
            </a:p>
            <a:p>
              <a:pPr algn="ctr"/>
              <a:r>
                <a:rPr lang="en-US" sz="1400" dirty="0"/>
                <a:t>Port 58333</a:t>
              </a:r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EF8C0C8B-97E5-8945-B235-F13C891C0060}"/>
              </a:ext>
            </a:extLst>
          </p:cNvPr>
          <p:cNvSpPr txBox="1"/>
          <p:nvPr/>
        </p:nvSpPr>
        <p:spPr>
          <a:xfrm>
            <a:off x="7603151" y="1679999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0F89A10-B13B-1746-8236-4513FACB8D9B}"/>
              </a:ext>
            </a:extLst>
          </p:cNvPr>
          <p:cNvSpPr txBox="1"/>
          <p:nvPr/>
        </p:nvSpPr>
        <p:spPr>
          <a:xfrm>
            <a:off x="7655127" y="4034211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DFC9C78-CDF0-6F41-BC13-6ACE71F6B213}"/>
              </a:ext>
            </a:extLst>
          </p:cNvPr>
          <p:cNvSpPr txBox="1"/>
          <p:nvPr/>
        </p:nvSpPr>
        <p:spPr>
          <a:xfrm>
            <a:off x="7589782" y="6441490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46D911-CDA4-D743-9304-DE55A8F698DB}"/>
              </a:ext>
            </a:extLst>
          </p:cNvPr>
          <p:cNvSpPr txBox="1"/>
          <p:nvPr/>
        </p:nvSpPr>
        <p:spPr>
          <a:xfrm>
            <a:off x="1137520" y="4323339"/>
            <a:ext cx="2506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registered_nodes [A,B,C]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A61E95A-8C11-3340-B724-E9AACE65991D}"/>
              </a:ext>
            </a:extLst>
          </p:cNvPr>
          <p:cNvSpPr txBox="1"/>
          <p:nvPr/>
        </p:nvSpPr>
        <p:spPr>
          <a:xfrm rot="16200000">
            <a:off x="9836379" y="3136556"/>
            <a:ext cx="2426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handshake(Handshake)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9FA3ADF-E129-6842-A62F-8D995A0459B9}"/>
              </a:ext>
            </a:extLst>
          </p:cNvPr>
          <p:cNvGrpSpPr/>
          <p:nvPr/>
        </p:nvGrpSpPr>
        <p:grpSpPr>
          <a:xfrm rot="10800000" flipH="1">
            <a:off x="9601873" y="1021121"/>
            <a:ext cx="567145" cy="4814096"/>
            <a:chOff x="9601876" y="1014526"/>
            <a:chExt cx="617889" cy="4790057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C42F1178-7E92-8C4E-8DEC-855F50261A06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6F63382F-BEEC-4846-81CF-73B6E77C67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A22AABF4-97E0-0343-AC98-55C42E2213C2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1E593A12-3488-AD4E-BB8D-EE56AB296CA0}"/>
              </a:ext>
            </a:extLst>
          </p:cNvPr>
          <p:cNvSpPr txBox="1"/>
          <p:nvPr/>
        </p:nvSpPr>
        <p:spPr>
          <a:xfrm rot="16200000">
            <a:off x="9035453" y="3240465"/>
            <a:ext cx="189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knownPairs(B,C)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1C5B7588-E731-B14C-A200-9799E915EE4C}"/>
              </a:ext>
            </a:extLst>
          </p:cNvPr>
          <p:cNvGrpSpPr/>
          <p:nvPr/>
        </p:nvGrpSpPr>
        <p:grpSpPr>
          <a:xfrm flipH="1" flipV="1">
            <a:off x="4903003" y="633832"/>
            <a:ext cx="2388634" cy="5668952"/>
            <a:chOff x="9601876" y="1014526"/>
            <a:chExt cx="617889" cy="4790057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02674AC-2CA5-9643-A8D4-68FD0DB08302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8DF5DAD-10DC-D143-9980-9156569709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B0AF695F-576D-C848-AA03-D74383C4827C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A2E6DBEE-7BC0-834E-8B63-E8354B13C18D}"/>
              </a:ext>
            </a:extLst>
          </p:cNvPr>
          <p:cNvSpPr txBox="1"/>
          <p:nvPr/>
        </p:nvSpPr>
        <p:spPr>
          <a:xfrm rot="16200000">
            <a:off x="3496047" y="3140901"/>
            <a:ext cx="2426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handshake(Handshake)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D358B83-E0B9-7D40-BFC6-13F8DE8691CE}"/>
              </a:ext>
            </a:extLst>
          </p:cNvPr>
          <p:cNvSpPr txBox="1"/>
          <p:nvPr/>
        </p:nvSpPr>
        <p:spPr>
          <a:xfrm rot="16200000">
            <a:off x="4615002" y="4307265"/>
            <a:ext cx="2426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handshake(Handshake)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48DE157-7DB6-F14B-BB00-4DBDA249CDFA}"/>
              </a:ext>
            </a:extLst>
          </p:cNvPr>
          <p:cNvGrpSpPr/>
          <p:nvPr/>
        </p:nvGrpSpPr>
        <p:grpSpPr>
          <a:xfrm rot="10800000">
            <a:off x="5977783" y="3065847"/>
            <a:ext cx="1307254" cy="2750150"/>
            <a:chOff x="9601876" y="1014526"/>
            <a:chExt cx="617889" cy="4790057"/>
          </a:xfrm>
        </p:grpSpPr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34E98C8-47DE-134A-ABD1-C1E899B702E5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DD04DE9B-610A-BF44-AC02-BFAD107062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E72346BF-574A-BE41-BF55-BEDA59621C9E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4B6677E9-0904-494D-ABAF-AA6FB0E95AC1}"/>
              </a:ext>
            </a:extLst>
          </p:cNvPr>
          <p:cNvGrpSpPr/>
          <p:nvPr/>
        </p:nvGrpSpPr>
        <p:grpSpPr>
          <a:xfrm rot="10800000" flipV="1">
            <a:off x="6432516" y="3679901"/>
            <a:ext cx="839346" cy="1653329"/>
            <a:chOff x="9601876" y="1014526"/>
            <a:chExt cx="617889" cy="4790057"/>
          </a:xfrm>
        </p:grpSpPr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89A0A06-33FA-3748-AADF-40348BA23251}"/>
                </a:ext>
              </a:extLst>
            </p:cNvPr>
            <p:cNvCxnSpPr/>
            <p:nvPr/>
          </p:nvCxnSpPr>
          <p:spPr>
            <a:xfrm flipV="1">
              <a:off x="9601876" y="5800655"/>
              <a:ext cx="617889" cy="392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4E470D84-CA55-164E-8247-8A5915F877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19765" y="1014526"/>
              <a:ext cx="0" cy="4786129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6E6F8F64-2C58-B243-AC33-7EFD764AE0AE}"/>
                </a:ext>
              </a:extLst>
            </p:cNvPr>
            <p:cNvCxnSpPr/>
            <p:nvPr/>
          </p:nvCxnSpPr>
          <p:spPr>
            <a:xfrm flipH="1">
              <a:off x="9601876" y="1014526"/>
              <a:ext cx="617889" cy="6595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A257D1C5-0F2B-B449-9F73-72D93D0D432D}"/>
              </a:ext>
            </a:extLst>
          </p:cNvPr>
          <p:cNvSpPr txBox="1"/>
          <p:nvPr/>
        </p:nvSpPr>
        <p:spPr>
          <a:xfrm rot="16200000">
            <a:off x="5445301" y="4349965"/>
            <a:ext cx="1720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knownPairs(A,B)</a:t>
            </a:r>
          </a:p>
        </p:txBody>
      </p:sp>
    </p:spTree>
    <p:extLst>
      <p:ext uri="{BB962C8B-B14F-4D97-AF65-F5344CB8AC3E}">
        <p14:creationId xmlns:p14="http://schemas.microsoft.com/office/powerpoint/2010/main" val="2152703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4E66440-CA69-954A-9E28-92F6A6437F9A}"/>
              </a:ext>
            </a:extLst>
          </p:cNvPr>
          <p:cNvSpPr txBox="1"/>
          <p:nvPr/>
        </p:nvSpPr>
        <p:spPr>
          <a:xfrm rot="18300699">
            <a:off x="3612059" y="3313755"/>
            <a:ext cx="1743426" cy="8803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/>
              <a:t>New Transaction</a:t>
            </a:r>
          </a:p>
          <a:p>
            <a:pPr algn="ctr">
              <a:lnSpc>
                <a:spcPct val="150000"/>
              </a:lnSpc>
            </a:pPr>
            <a:r>
              <a:rPr lang="en-US" dirty="0"/>
              <a:t>New Block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7E7CDE7-F660-0D45-B95A-80F242CF8B6C}"/>
              </a:ext>
            </a:extLst>
          </p:cNvPr>
          <p:cNvSpPr txBox="1"/>
          <p:nvPr/>
        </p:nvSpPr>
        <p:spPr>
          <a:xfrm rot="3112820">
            <a:off x="7317150" y="3243229"/>
            <a:ext cx="1743426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/>
              <a:t>New Transaction</a:t>
            </a:r>
          </a:p>
          <a:p>
            <a:pPr algn="ctr">
              <a:lnSpc>
                <a:spcPct val="150000"/>
              </a:lnSpc>
            </a:pPr>
            <a:r>
              <a:rPr lang="en-US" dirty="0"/>
              <a:t>New Block</a:t>
            </a:r>
          </a:p>
        </p:txBody>
      </p:sp>
      <p:sp>
        <p:nvSpPr>
          <p:cNvPr id="24" name="Bevel 23">
            <a:extLst>
              <a:ext uri="{FF2B5EF4-FFF2-40B4-BE49-F238E27FC236}">
                <a16:creationId xmlns:a16="http://schemas.microsoft.com/office/drawing/2014/main" id="{96B29AB6-9F65-1D4A-BB9C-644315C777B3}"/>
              </a:ext>
            </a:extLst>
          </p:cNvPr>
          <p:cNvSpPr/>
          <p:nvPr/>
        </p:nvSpPr>
        <p:spPr>
          <a:xfrm>
            <a:off x="2748347" y="4789356"/>
            <a:ext cx="2297430" cy="1901782"/>
          </a:xfrm>
          <a:prstGeom prst="beve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Bevel 22">
            <a:extLst>
              <a:ext uri="{FF2B5EF4-FFF2-40B4-BE49-F238E27FC236}">
                <a16:creationId xmlns:a16="http://schemas.microsoft.com/office/drawing/2014/main" id="{A8429B96-87A5-094B-BEB0-F23E265757C2}"/>
              </a:ext>
            </a:extLst>
          </p:cNvPr>
          <p:cNvSpPr/>
          <p:nvPr/>
        </p:nvSpPr>
        <p:spPr>
          <a:xfrm>
            <a:off x="7994718" y="4785428"/>
            <a:ext cx="2297430" cy="1901782"/>
          </a:xfrm>
          <a:prstGeom prst="beve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Bevel 21">
            <a:extLst>
              <a:ext uri="{FF2B5EF4-FFF2-40B4-BE49-F238E27FC236}">
                <a16:creationId xmlns:a16="http://schemas.microsoft.com/office/drawing/2014/main" id="{70396DB7-0C57-4C45-A965-74ACF96E09C3}"/>
              </a:ext>
            </a:extLst>
          </p:cNvPr>
          <p:cNvSpPr/>
          <p:nvPr/>
        </p:nvSpPr>
        <p:spPr>
          <a:xfrm>
            <a:off x="5178907" y="947733"/>
            <a:ext cx="2297430" cy="1901782"/>
          </a:xfrm>
          <a:prstGeom prst="beve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924BC8-A70A-1043-B75B-9FD88D3E9213}"/>
              </a:ext>
            </a:extLst>
          </p:cNvPr>
          <p:cNvSpPr txBox="1"/>
          <p:nvPr/>
        </p:nvSpPr>
        <p:spPr>
          <a:xfrm>
            <a:off x="5505855" y="110082"/>
            <a:ext cx="1550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Time T</a:t>
            </a:r>
            <a:r>
              <a:rPr lang="en-US" sz="2400" b="1" baseline="-25000" dirty="0"/>
              <a:t>5</a:t>
            </a:r>
            <a:r>
              <a:rPr lang="en-US" sz="2400" b="1" dirty="0"/>
              <a:t>...</a:t>
            </a:r>
            <a:r>
              <a:rPr lang="en-US" sz="2400" b="1" i="1" dirty="0"/>
              <a:t>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2DA30BE-10BE-6644-A363-475A6F20B7C7}"/>
              </a:ext>
            </a:extLst>
          </p:cNvPr>
          <p:cNvSpPr/>
          <p:nvPr/>
        </p:nvSpPr>
        <p:spPr>
          <a:xfrm>
            <a:off x="5505855" y="1245140"/>
            <a:ext cx="1643975" cy="12937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Node A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61D72E0-F0E1-3B45-B3B8-8929FA86F46A}"/>
              </a:ext>
            </a:extLst>
          </p:cNvPr>
          <p:cNvSpPr/>
          <p:nvPr/>
        </p:nvSpPr>
        <p:spPr>
          <a:xfrm>
            <a:off x="8321445" y="5089430"/>
            <a:ext cx="1643975" cy="12937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Node B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11BB19B-94CC-014E-9668-2B4FC8476AFD}"/>
              </a:ext>
            </a:extLst>
          </p:cNvPr>
          <p:cNvSpPr/>
          <p:nvPr/>
        </p:nvSpPr>
        <p:spPr>
          <a:xfrm>
            <a:off x="3075075" y="5089430"/>
            <a:ext cx="1643975" cy="12937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Node C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59CBDD0-7309-8C4C-B489-42234D3FA52F}"/>
              </a:ext>
            </a:extLst>
          </p:cNvPr>
          <p:cNvCxnSpPr>
            <a:cxnSpLocks/>
            <a:endCxn id="30" idx="0"/>
          </p:cNvCxnSpPr>
          <p:nvPr/>
        </p:nvCxnSpPr>
        <p:spPr>
          <a:xfrm flipH="1">
            <a:off x="3902436" y="2975502"/>
            <a:ext cx="1203326" cy="1726898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4030AD8-0FD9-8646-BADD-11387B0DEADD}"/>
              </a:ext>
            </a:extLst>
          </p:cNvPr>
          <p:cNvCxnSpPr>
            <a:cxnSpLocks/>
          </p:cNvCxnSpPr>
          <p:nvPr/>
        </p:nvCxnSpPr>
        <p:spPr>
          <a:xfrm>
            <a:off x="7515136" y="2970491"/>
            <a:ext cx="1457414" cy="1749966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A0530B1-5E65-8743-B39E-5988108CCF85}"/>
              </a:ext>
            </a:extLst>
          </p:cNvPr>
          <p:cNvCxnSpPr>
            <a:cxnSpLocks/>
          </p:cNvCxnSpPr>
          <p:nvPr/>
        </p:nvCxnSpPr>
        <p:spPr>
          <a:xfrm flipH="1">
            <a:off x="5108032" y="5736320"/>
            <a:ext cx="2801528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6C64667-2DE5-A747-8C35-3E85B946ADB8}"/>
              </a:ext>
            </a:extLst>
          </p:cNvPr>
          <p:cNvSpPr txBox="1"/>
          <p:nvPr/>
        </p:nvSpPr>
        <p:spPr>
          <a:xfrm>
            <a:off x="5561020" y="5252451"/>
            <a:ext cx="1743426" cy="8803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/>
              <a:t>New Transaction</a:t>
            </a:r>
          </a:p>
          <a:p>
            <a:pPr algn="ctr">
              <a:lnSpc>
                <a:spcPct val="150000"/>
              </a:lnSpc>
            </a:pPr>
            <a:r>
              <a:rPr lang="en-US" dirty="0"/>
              <a:t>New Block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E261D71-6DFB-2942-BC93-E71A76B8F7B1}"/>
              </a:ext>
            </a:extLst>
          </p:cNvPr>
          <p:cNvSpPr txBox="1"/>
          <p:nvPr/>
        </p:nvSpPr>
        <p:spPr>
          <a:xfrm>
            <a:off x="5657055" y="877503"/>
            <a:ext cx="1483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Docker image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09D28AC-E74F-8148-B918-2DB7F7408957}"/>
              </a:ext>
            </a:extLst>
          </p:cNvPr>
          <p:cNvSpPr txBox="1"/>
          <p:nvPr/>
        </p:nvSpPr>
        <p:spPr>
          <a:xfrm>
            <a:off x="8401466" y="4720457"/>
            <a:ext cx="1483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Docker image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31B299F-01AB-D34B-B85D-FC692A154463}"/>
              </a:ext>
            </a:extLst>
          </p:cNvPr>
          <p:cNvSpPr txBox="1"/>
          <p:nvPr/>
        </p:nvSpPr>
        <p:spPr>
          <a:xfrm>
            <a:off x="3160470" y="4702400"/>
            <a:ext cx="1483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Docker image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941D50D-12F8-394F-8B1B-5C655438AAB6}"/>
              </a:ext>
            </a:extLst>
          </p:cNvPr>
          <p:cNvGrpSpPr/>
          <p:nvPr/>
        </p:nvGrpSpPr>
        <p:grpSpPr>
          <a:xfrm>
            <a:off x="644908" y="531151"/>
            <a:ext cx="2297430" cy="2026490"/>
            <a:chOff x="2432558" y="2668624"/>
            <a:chExt cx="2297430" cy="2026490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8741C01B-093F-6347-B264-07D141F1FB71}"/>
                </a:ext>
              </a:extLst>
            </p:cNvPr>
            <p:cNvGrpSpPr/>
            <p:nvPr/>
          </p:nvGrpSpPr>
          <p:grpSpPr>
            <a:xfrm>
              <a:off x="2432558" y="2668624"/>
              <a:ext cx="2297430" cy="1964819"/>
              <a:chOff x="462421" y="1224151"/>
              <a:chExt cx="2297430" cy="1964819"/>
            </a:xfrm>
          </p:grpSpPr>
          <p:sp>
            <p:nvSpPr>
              <p:cNvPr id="37" name="Bevel 36">
                <a:extLst>
                  <a:ext uri="{FF2B5EF4-FFF2-40B4-BE49-F238E27FC236}">
                    <a16:creationId xmlns:a16="http://schemas.microsoft.com/office/drawing/2014/main" id="{A66FB2A7-43B0-4F44-AF4D-9D8B94A35F39}"/>
                  </a:ext>
                </a:extLst>
              </p:cNvPr>
              <p:cNvSpPr/>
              <p:nvPr/>
            </p:nvSpPr>
            <p:spPr>
              <a:xfrm>
                <a:off x="462421" y="1287188"/>
                <a:ext cx="2297430" cy="1901782"/>
              </a:xfrm>
              <a:prstGeom prst="bevel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ounded Rectangle 37">
                <a:extLst>
                  <a:ext uri="{FF2B5EF4-FFF2-40B4-BE49-F238E27FC236}">
                    <a16:creationId xmlns:a16="http://schemas.microsoft.com/office/drawing/2014/main" id="{590890D6-7AA6-6D4C-8D87-2CC69B4AEE82}"/>
                  </a:ext>
                </a:extLst>
              </p:cNvPr>
              <p:cNvSpPr/>
              <p:nvPr/>
            </p:nvSpPr>
            <p:spPr>
              <a:xfrm>
                <a:off x="766215" y="1591850"/>
                <a:ext cx="1643975" cy="129377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1"/>
              <a:lstStyle/>
              <a:p>
                <a:pPr algn="ctr"/>
                <a:r>
                  <a:rPr lang="en-US" dirty="0">
                    <a:solidFill>
                      <a:srgbClr val="002060"/>
                    </a:solidFill>
                  </a:rPr>
                  <a:t>DNS_SEED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6DD7BD2-9442-7F4E-9201-2A04C5BBAD58}"/>
                  </a:ext>
                </a:extLst>
              </p:cNvPr>
              <p:cNvSpPr txBox="1"/>
              <p:nvPr/>
            </p:nvSpPr>
            <p:spPr>
              <a:xfrm>
                <a:off x="905084" y="1224151"/>
                <a:ext cx="14839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accent6">
                        <a:lumMod val="75000"/>
                      </a:schemeClr>
                    </a:solidFill>
                  </a:rPr>
                  <a:t>Docker image</a:t>
                </a:r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268381A-078E-5046-B69D-588582F1B33C}"/>
                </a:ext>
              </a:extLst>
            </p:cNvPr>
            <p:cNvSpPr txBox="1"/>
            <p:nvPr/>
          </p:nvSpPr>
          <p:spPr>
            <a:xfrm>
              <a:off x="2597979" y="4325782"/>
              <a:ext cx="1920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--name DNS_SEED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9E7AB93-8B9A-8D44-A2C6-576FE7DDD851}"/>
                </a:ext>
              </a:extLst>
            </p:cNvPr>
            <p:cNvSpPr/>
            <p:nvPr/>
          </p:nvSpPr>
          <p:spPr>
            <a:xfrm>
              <a:off x="2840930" y="3484118"/>
              <a:ext cx="1430031" cy="7799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Registrar</a:t>
              </a:r>
            </a:p>
            <a:p>
              <a:pPr algn="ctr"/>
              <a:r>
                <a:rPr lang="en-US" sz="1400" dirty="0"/>
                <a:t>Port 58333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9DEE06F4-AC43-9F46-9E19-2FB9C39A663B}"/>
              </a:ext>
            </a:extLst>
          </p:cNvPr>
          <p:cNvSpPr txBox="1"/>
          <p:nvPr/>
        </p:nvSpPr>
        <p:spPr>
          <a:xfrm>
            <a:off x="5599085" y="1695885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[B,C]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8CC0CFB-92DC-8544-9121-A9A6ECB6E466}"/>
              </a:ext>
            </a:extLst>
          </p:cNvPr>
          <p:cNvSpPr txBox="1"/>
          <p:nvPr/>
        </p:nvSpPr>
        <p:spPr>
          <a:xfrm>
            <a:off x="8428204" y="5565713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[A,C]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8B526FC-B50E-7944-8F5E-198989721C7E}"/>
              </a:ext>
            </a:extLst>
          </p:cNvPr>
          <p:cNvSpPr txBox="1"/>
          <p:nvPr/>
        </p:nvSpPr>
        <p:spPr>
          <a:xfrm>
            <a:off x="3168465" y="5565712"/>
            <a:ext cx="1457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Known Peers:</a:t>
            </a:r>
          </a:p>
          <a:p>
            <a:pPr algn="ctr"/>
            <a:r>
              <a:rPr lang="en-US" dirty="0"/>
              <a:t>[A,B]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ADDEB9A-7C9E-B34A-8548-5183AC01A0A3}"/>
              </a:ext>
            </a:extLst>
          </p:cNvPr>
          <p:cNvSpPr txBox="1"/>
          <p:nvPr/>
        </p:nvSpPr>
        <p:spPr>
          <a:xfrm>
            <a:off x="5461064" y="2524643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C9602C7-2001-AE42-A768-2DE50D996A27}"/>
              </a:ext>
            </a:extLst>
          </p:cNvPr>
          <p:cNvSpPr txBox="1"/>
          <p:nvPr/>
        </p:nvSpPr>
        <p:spPr>
          <a:xfrm>
            <a:off x="3037023" y="6364825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7A30CAB-8E94-824E-A13B-82B9BCE2747E}"/>
              </a:ext>
            </a:extLst>
          </p:cNvPr>
          <p:cNvSpPr txBox="1"/>
          <p:nvPr/>
        </p:nvSpPr>
        <p:spPr>
          <a:xfrm>
            <a:off x="8293423" y="6369966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--link DNS_SEED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ECD522B-FFD9-2C44-A89F-EBC96B733E00}"/>
              </a:ext>
            </a:extLst>
          </p:cNvPr>
          <p:cNvSpPr txBox="1"/>
          <p:nvPr/>
        </p:nvSpPr>
        <p:spPr>
          <a:xfrm>
            <a:off x="569004" y="2524643"/>
            <a:ext cx="2506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registered_nodes [A,B,C]</a:t>
            </a:r>
          </a:p>
        </p:txBody>
      </p:sp>
    </p:spTree>
    <p:extLst>
      <p:ext uri="{BB962C8B-B14F-4D97-AF65-F5344CB8AC3E}">
        <p14:creationId xmlns:p14="http://schemas.microsoft.com/office/powerpoint/2010/main" val="1212936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439</Words>
  <Application>Microsoft Macintosh PowerPoint</Application>
  <PresentationFormat>Widescreen</PresentationFormat>
  <Paragraphs>129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Shacklette</dc:creator>
  <cp:lastModifiedBy>Mark Shacklette</cp:lastModifiedBy>
  <cp:revision>49</cp:revision>
  <cp:lastPrinted>2018-08-01T12:28:34Z</cp:lastPrinted>
  <dcterms:created xsi:type="dcterms:W3CDTF">2018-07-31T12:06:14Z</dcterms:created>
  <dcterms:modified xsi:type="dcterms:W3CDTF">2018-08-01T13:51:34Z</dcterms:modified>
</cp:coreProperties>
</file>